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6" r:id="rId10"/>
    <p:sldId id="267" r:id="rId11"/>
    <p:sldId id="268" r:id="rId12"/>
    <p:sldId id="262" r:id="rId13"/>
    <p:sldId id="270" r:id="rId14"/>
    <p:sldId id="269" r:id="rId15"/>
    <p:sldId id="271" r:id="rId16"/>
    <p:sldId id="26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7" autoAdjust="0"/>
    <p:restoredTop sz="95492" autoAdjust="0"/>
  </p:normalViewPr>
  <p:slideViewPr>
    <p:cSldViewPr snapToGrid="0">
      <p:cViewPr>
        <p:scale>
          <a:sx n="75" d="100"/>
          <a:sy n="75" d="100"/>
        </p:scale>
        <p:origin x="989" y="312"/>
      </p:cViewPr>
      <p:guideLst/>
    </p:cSldViewPr>
  </p:slideViewPr>
  <p:notesTextViewPr>
    <p:cViewPr>
      <p:scale>
        <a:sx n="1" d="1"/>
        <a:sy n="1" d="1"/>
      </p:scale>
      <p:origin x="0" y="-5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25CD1F-D4B8-410B-8920-642BCC9A6300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9DA31D0-5D7B-4D79-9ED8-99B921A1279B}">
      <dgm:prSet/>
      <dgm:spPr/>
      <dgm:t>
        <a:bodyPr/>
        <a:lstStyle/>
        <a:p>
          <a:r>
            <a:rPr lang="en-US"/>
            <a:t>Junior level student in UT ECE</a:t>
          </a:r>
        </a:p>
      </dgm:t>
    </dgm:pt>
    <dgm:pt modelId="{66687F28-D719-4CB6-858A-C6AB08D99614}" type="parTrans" cxnId="{28265092-9270-452E-ABBE-780ADB0FF8E7}">
      <dgm:prSet/>
      <dgm:spPr/>
      <dgm:t>
        <a:bodyPr/>
        <a:lstStyle/>
        <a:p>
          <a:endParaRPr lang="en-US"/>
        </a:p>
      </dgm:t>
    </dgm:pt>
    <dgm:pt modelId="{FBCC7657-B84D-4715-ABF4-8F51CDCDC43F}" type="sibTrans" cxnId="{28265092-9270-452E-ABBE-780ADB0FF8E7}">
      <dgm:prSet/>
      <dgm:spPr/>
      <dgm:t>
        <a:bodyPr/>
        <a:lstStyle/>
        <a:p>
          <a:endParaRPr lang="en-US"/>
        </a:p>
      </dgm:t>
    </dgm:pt>
    <dgm:pt modelId="{6AF7FCC6-0661-44BB-A7B3-FA4FAC2EFD85}">
      <dgm:prSet/>
      <dgm:spPr/>
      <dgm:t>
        <a:bodyPr/>
        <a:lstStyle/>
        <a:p>
          <a:r>
            <a:rPr lang="en-US" dirty="0"/>
            <a:t>Actively interested in robotics, rockets, and embedded systems</a:t>
          </a:r>
        </a:p>
      </dgm:t>
    </dgm:pt>
    <dgm:pt modelId="{4400D863-661F-4888-94FA-1EF75812E270}" type="parTrans" cxnId="{5CB6AA1B-7EE2-4CE6-99F0-6B82BCC1CAFF}">
      <dgm:prSet/>
      <dgm:spPr/>
      <dgm:t>
        <a:bodyPr/>
        <a:lstStyle/>
        <a:p>
          <a:endParaRPr lang="en-US"/>
        </a:p>
      </dgm:t>
    </dgm:pt>
    <dgm:pt modelId="{5D97201A-2B9D-40B6-80DE-F6789936B899}" type="sibTrans" cxnId="{5CB6AA1B-7EE2-4CE6-99F0-6B82BCC1CAFF}">
      <dgm:prSet/>
      <dgm:spPr/>
      <dgm:t>
        <a:bodyPr/>
        <a:lstStyle/>
        <a:p>
          <a:endParaRPr lang="en-US"/>
        </a:p>
      </dgm:t>
    </dgm:pt>
    <dgm:pt modelId="{C2324B2B-A188-4E75-BD32-9DB36A001FA3}">
      <dgm:prSet/>
      <dgm:spPr/>
      <dgm:t>
        <a:bodyPr/>
        <a:lstStyle/>
        <a:p>
          <a:r>
            <a:rPr lang="en-US"/>
            <a:t>Member of multiple organizations, including:</a:t>
          </a:r>
        </a:p>
      </dgm:t>
    </dgm:pt>
    <dgm:pt modelId="{520A96BB-BA33-4494-BAB2-98A3EBD6A208}" type="parTrans" cxnId="{FC38F204-891F-4681-B828-43F61DB08D64}">
      <dgm:prSet/>
      <dgm:spPr/>
      <dgm:t>
        <a:bodyPr/>
        <a:lstStyle/>
        <a:p>
          <a:endParaRPr lang="en-US"/>
        </a:p>
      </dgm:t>
    </dgm:pt>
    <dgm:pt modelId="{8B892408-1B3F-45BA-9327-ED2101897575}" type="sibTrans" cxnId="{FC38F204-891F-4681-B828-43F61DB08D64}">
      <dgm:prSet/>
      <dgm:spPr/>
      <dgm:t>
        <a:bodyPr/>
        <a:lstStyle/>
        <a:p>
          <a:endParaRPr lang="en-US"/>
        </a:p>
      </dgm:t>
    </dgm:pt>
    <dgm:pt modelId="{CCFB363D-512C-4357-98E8-1986F5540CAB}">
      <dgm:prSet/>
      <dgm:spPr/>
      <dgm:t>
        <a:bodyPr/>
        <a:lstStyle/>
        <a:p>
          <a:r>
            <a:rPr lang="en-US"/>
            <a:t>IEEE Robotics and Automation Society</a:t>
          </a:r>
        </a:p>
      </dgm:t>
    </dgm:pt>
    <dgm:pt modelId="{5C62A467-39CF-46C5-90FF-328B5357AE48}" type="parTrans" cxnId="{CE11AA6B-A61F-4A41-87E5-DE4F61108AB4}">
      <dgm:prSet/>
      <dgm:spPr/>
      <dgm:t>
        <a:bodyPr/>
        <a:lstStyle/>
        <a:p>
          <a:endParaRPr lang="en-US"/>
        </a:p>
      </dgm:t>
    </dgm:pt>
    <dgm:pt modelId="{2B0B07EB-3414-48DB-9002-BFD8D09E5613}" type="sibTrans" cxnId="{CE11AA6B-A61F-4A41-87E5-DE4F61108AB4}">
      <dgm:prSet/>
      <dgm:spPr/>
      <dgm:t>
        <a:bodyPr/>
        <a:lstStyle/>
        <a:p>
          <a:endParaRPr lang="en-US"/>
        </a:p>
      </dgm:t>
    </dgm:pt>
    <dgm:pt modelId="{044C7B41-C2F9-43AE-A14D-415C99EA02F9}">
      <dgm:prSet/>
      <dgm:spPr/>
      <dgm:t>
        <a:bodyPr/>
        <a:lstStyle/>
        <a:p>
          <a:r>
            <a:rPr lang="en-US" dirty="0"/>
            <a:t>UT Solar Vehicles Team</a:t>
          </a:r>
        </a:p>
      </dgm:t>
    </dgm:pt>
    <dgm:pt modelId="{BF5A933E-F916-4A61-A01D-EBF00E55C40E}" type="parTrans" cxnId="{7EDF066A-50C4-4216-A940-E887378BA17D}">
      <dgm:prSet/>
      <dgm:spPr/>
      <dgm:t>
        <a:bodyPr/>
        <a:lstStyle/>
        <a:p>
          <a:endParaRPr lang="en-US"/>
        </a:p>
      </dgm:t>
    </dgm:pt>
    <dgm:pt modelId="{18E828EB-B4BF-48CA-94ED-7DB48116EA0E}" type="sibTrans" cxnId="{7EDF066A-50C4-4216-A940-E887378BA17D}">
      <dgm:prSet/>
      <dgm:spPr/>
      <dgm:t>
        <a:bodyPr/>
        <a:lstStyle/>
        <a:p>
          <a:endParaRPr lang="en-US"/>
        </a:p>
      </dgm:t>
    </dgm:pt>
    <dgm:pt modelId="{31D3CCE9-61D4-46EA-AE8C-01B99DD9636F}">
      <dgm:prSet/>
      <dgm:spPr/>
      <dgm:t>
        <a:bodyPr/>
        <a:lstStyle/>
        <a:p>
          <a:r>
            <a:rPr lang="en-US" dirty="0"/>
            <a:t>UT Socially Intelligent Machines Lab</a:t>
          </a:r>
        </a:p>
      </dgm:t>
    </dgm:pt>
    <dgm:pt modelId="{00F583EE-E61C-4CE8-AD0E-3219BC63C502}" type="parTrans" cxnId="{8629D346-4662-4625-8133-9F00C68573AB}">
      <dgm:prSet/>
      <dgm:spPr/>
      <dgm:t>
        <a:bodyPr/>
        <a:lstStyle/>
        <a:p>
          <a:endParaRPr lang="en-US"/>
        </a:p>
      </dgm:t>
    </dgm:pt>
    <dgm:pt modelId="{AAD5135C-B8DC-4C82-A7AE-92672C37CADD}" type="sibTrans" cxnId="{8629D346-4662-4625-8133-9F00C68573AB}">
      <dgm:prSet/>
      <dgm:spPr/>
      <dgm:t>
        <a:bodyPr/>
        <a:lstStyle/>
        <a:p>
          <a:endParaRPr lang="en-US"/>
        </a:p>
      </dgm:t>
    </dgm:pt>
    <dgm:pt modelId="{343D2F2C-029E-41B2-ABCA-FB9EFD4D28B1}">
      <dgm:prSet/>
      <dgm:spPr/>
      <dgm:t>
        <a:bodyPr/>
        <a:lstStyle/>
        <a:p>
          <a:r>
            <a:rPr lang="en-US" dirty="0"/>
            <a:t>Texas Rocket Engineering Lab</a:t>
          </a:r>
        </a:p>
      </dgm:t>
    </dgm:pt>
    <dgm:pt modelId="{3336FB14-6EC9-487D-BF7C-A26E4BA1EFB4}" type="parTrans" cxnId="{AA3B938A-2A5A-465C-95BB-BFCCDF636724}">
      <dgm:prSet/>
      <dgm:spPr/>
      <dgm:t>
        <a:bodyPr/>
        <a:lstStyle/>
        <a:p>
          <a:endParaRPr lang="en-US"/>
        </a:p>
      </dgm:t>
    </dgm:pt>
    <dgm:pt modelId="{2111501E-927C-4A6F-B4CF-055944E70B1C}" type="sibTrans" cxnId="{AA3B938A-2A5A-465C-95BB-BFCCDF636724}">
      <dgm:prSet/>
      <dgm:spPr/>
      <dgm:t>
        <a:bodyPr/>
        <a:lstStyle/>
        <a:p>
          <a:endParaRPr lang="en-US"/>
        </a:p>
      </dgm:t>
    </dgm:pt>
    <dgm:pt modelId="{2377EB0F-42BF-4783-983B-B744AA1815F9}">
      <dgm:prSet/>
      <dgm:spPr/>
      <dgm:t>
        <a:bodyPr/>
        <a:lstStyle/>
        <a:p>
          <a:r>
            <a:rPr lang="en-US" dirty="0"/>
            <a:t>American Society of Mechanical Engineers</a:t>
          </a:r>
        </a:p>
      </dgm:t>
    </dgm:pt>
    <dgm:pt modelId="{EBEC0E15-9E32-4262-9929-F41CBA9AF833}" type="parTrans" cxnId="{F8F6A99F-7344-42DF-BE18-14A0D7F20FE5}">
      <dgm:prSet/>
      <dgm:spPr/>
      <dgm:t>
        <a:bodyPr/>
        <a:lstStyle/>
        <a:p>
          <a:endParaRPr lang="en-US"/>
        </a:p>
      </dgm:t>
    </dgm:pt>
    <dgm:pt modelId="{E6878051-0508-481D-85CA-D9F41A81C932}" type="sibTrans" cxnId="{F8F6A99F-7344-42DF-BE18-14A0D7F20FE5}">
      <dgm:prSet/>
      <dgm:spPr/>
      <dgm:t>
        <a:bodyPr/>
        <a:lstStyle/>
        <a:p>
          <a:endParaRPr lang="en-US"/>
        </a:p>
      </dgm:t>
    </dgm:pt>
    <dgm:pt modelId="{0327FCFD-56DF-45DA-A0D0-9F0B30B73F86}">
      <dgm:prSet/>
      <dgm:spPr/>
      <dgm:t>
        <a:bodyPr/>
        <a:lstStyle/>
        <a:p>
          <a:r>
            <a:rPr lang="en-US" dirty="0"/>
            <a:t>Interned Summer 2019 for Cisco in Software Engineering</a:t>
          </a:r>
        </a:p>
      </dgm:t>
    </dgm:pt>
    <dgm:pt modelId="{F4C7747B-2500-4804-B2B4-8E77A2FD79C2}" type="parTrans" cxnId="{28ECDDA1-9C58-47FC-B790-0840AA2C0F1B}">
      <dgm:prSet/>
      <dgm:spPr/>
      <dgm:t>
        <a:bodyPr/>
        <a:lstStyle/>
        <a:p>
          <a:endParaRPr lang="en-US"/>
        </a:p>
      </dgm:t>
    </dgm:pt>
    <dgm:pt modelId="{CEABB27C-BF66-4937-933E-AFB9274DD5BF}" type="sibTrans" cxnId="{28ECDDA1-9C58-47FC-B790-0840AA2C0F1B}">
      <dgm:prSet/>
      <dgm:spPr/>
      <dgm:t>
        <a:bodyPr/>
        <a:lstStyle/>
        <a:p>
          <a:endParaRPr lang="en-US"/>
        </a:p>
      </dgm:t>
    </dgm:pt>
    <dgm:pt modelId="{C5FA897C-DC70-4E96-BFA4-545A962EA99B}" type="pres">
      <dgm:prSet presAssocID="{D725CD1F-D4B8-410B-8920-642BCC9A6300}" presName="linear" presStyleCnt="0">
        <dgm:presLayoutVars>
          <dgm:dir/>
          <dgm:animLvl val="lvl"/>
          <dgm:resizeHandles val="exact"/>
        </dgm:presLayoutVars>
      </dgm:prSet>
      <dgm:spPr/>
    </dgm:pt>
    <dgm:pt modelId="{CE923F0D-769B-499B-BB23-A29678960C49}" type="pres">
      <dgm:prSet presAssocID="{E9DA31D0-5D7B-4D79-9ED8-99B921A1279B}" presName="parentLin" presStyleCnt="0"/>
      <dgm:spPr/>
    </dgm:pt>
    <dgm:pt modelId="{DFE5B849-E8E3-4292-A48E-959598A2D00E}" type="pres">
      <dgm:prSet presAssocID="{E9DA31D0-5D7B-4D79-9ED8-99B921A1279B}" presName="parentLeftMargin" presStyleLbl="node1" presStyleIdx="0" presStyleCnt="4"/>
      <dgm:spPr/>
    </dgm:pt>
    <dgm:pt modelId="{724D2E31-9BCD-4F49-B951-3A94F9C51438}" type="pres">
      <dgm:prSet presAssocID="{E9DA31D0-5D7B-4D79-9ED8-99B921A127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BF5A7F6-5090-491B-97E1-81726A66C2A1}" type="pres">
      <dgm:prSet presAssocID="{E9DA31D0-5D7B-4D79-9ED8-99B921A1279B}" presName="negativeSpace" presStyleCnt="0"/>
      <dgm:spPr/>
    </dgm:pt>
    <dgm:pt modelId="{FCA019AC-E90F-4C9C-A0F6-F06DE09A91BB}" type="pres">
      <dgm:prSet presAssocID="{E9DA31D0-5D7B-4D79-9ED8-99B921A1279B}" presName="childText" presStyleLbl="conFgAcc1" presStyleIdx="0" presStyleCnt="4">
        <dgm:presLayoutVars>
          <dgm:bulletEnabled val="1"/>
        </dgm:presLayoutVars>
      </dgm:prSet>
      <dgm:spPr/>
    </dgm:pt>
    <dgm:pt modelId="{198DE17E-92D4-4C19-A7B4-C1442F9EC03D}" type="pres">
      <dgm:prSet presAssocID="{FBCC7657-B84D-4715-ABF4-8F51CDCDC43F}" presName="spaceBetweenRectangles" presStyleCnt="0"/>
      <dgm:spPr/>
    </dgm:pt>
    <dgm:pt modelId="{5501217C-98C6-4C5D-88C4-F9FCDFB0988A}" type="pres">
      <dgm:prSet presAssocID="{6AF7FCC6-0661-44BB-A7B3-FA4FAC2EFD85}" presName="parentLin" presStyleCnt="0"/>
      <dgm:spPr/>
    </dgm:pt>
    <dgm:pt modelId="{46676A4A-3475-4D8B-B4C5-0D67D581A67D}" type="pres">
      <dgm:prSet presAssocID="{6AF7FCC6-0661-44BB-A7B3-FA4FAC2EFD85}" presName="parentLeftMargin" presStyleLbl="node1" presStyleIdx="0" presStyleCnt="4"/>
      <dgm:spPr/>
    </dgm:pt>
    <dgm:pt modelId="{CA493341-B171-490F-AAC2-A9D6213F7FF5}" type="pres">
      <dgm:prSet presAssocID="{6AF7FCC6-0661-44BB-A7B3-FA4FAC2EFD8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8DE2DF7-0CA8-4699-84AC-ECBFF7320D0D}" type="pres">
      <dgm:prSet presAssocID="{6AF7FCC6-0661-44BB-A7B3-FA4FAC2EFD85}" presName="negativeSpace" presStyleCnt="0"/>
      <dgm:spPr/>
    </dgm:pt>
    <dgm:pt modelId="{399154CB-0428-4905-B4B5-F2398C54E4F8}" type="pres">
      <dgm:prSet presAssocID="{6AF7FCC6-0661-44BB-A7B3-FA4FAC2EFD85}" presName="childText" presStyleLbl="conFgAcc1" presStyleIdx="1" presStyleCnt="4">
        <dgm:presLayoutVars>
          <dgm:bulletEnabled val="1"/>
        </dgm:presLayoutVars>
      </dgm:prSet>
      <dgm:spPr/>
    </dgm:pt>
    <dgm:pt modelId="{5E205FD6-2AC8-4780-9787-A30A3EB8C9C7}" type="pres">
      <dgm:prSet presAssocID="{5D97201A-2B9D-40B6-80DE-F6789936B899}" presName="spaceBetweenRectangles" presStyleCnt="0"/>
      <dgm:spPr/>
    </dgm:pt>
    <dgm:pt modelId="{72C2CCC9-0942-4067-903C-0D7120633406}" type="pres">
      <dgm:prSet presAssocID="{0327FCFD-56DF-45DA-A0D0-9F0B30B73F86}" presName="parentLin" presStyleCnt="0"/>
      <dgm:spPr/>
    </dgm:pt>
    <dgm:pt modelId="{65355E4B-42BF-429E-AA0C-F55AFD9AF4C2}" type="pres">
      <dgm:prSet presAssocID="{0327FCFD-56DF-45DA-A0D0-9F0B30B73F86}" presName="parentLeftMargin" presStyleLbl="node1" presStyleIdx="1" presStyleCnt="4"/>
      <dgm:spPr/>
    </dgm:pt>
    <dgm:pt modelId="{4AE278C4-11CE-449D-AB26-E48774A78D5A}" type="pres">
      <dgm:prSet presAssocID="{0327FCFD-56DF-45DA-A0D0-9F0B30B73F8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0A26C8C-5CBE-4588-A040-227A5F63E61D}" type="pres">
      <dgm:prSet presAssocID="{0327FCFD-56DF-45DA-A0D0-9F0B30B73F86}" presName="negativeSpace" presStyleCnt="0"/>
      <dgm:spPr/>
    </dgm:pt>
    <dgm:pt modelId="{7FAA41C5-CD88-40C4-B83A-6932E69BDFC5}" type="pres">
      <dgm:prSet presAssocID="{0327FCFD-56DF-45DA-A0D0-9F0B30B73F86}" presName="childText" presStyleLbl="conFgAcc1" presStyleIdx="2" presStyleCnt="4">
        <dgm:presLayoutVars>
          <dgm:bulletEnabled val="1"/>
        </dgm:presLayoutVars>
      </dgm:prSet>
      <dgm:spPr/>
    </dgm:pt>
    <dgm:pt modelId="{CB60860B-2A53-4D46-8E12-FEC3FBE8188F}" type="pres">
      <dgm:prSet presAssocID="{CEABB27C-BF66-4937-933E-AFB9274DD5BF}" presName="spaceBetweenRectangles" presStyleCnt="0"/>
      <dgm:spPr/>
    </dgm:pt>
    <dgm:pt modelId="{AD3E6B41-99B8-4177-B30C-B8627DD57DE6}" type="pres">
      <dgm:prSet presAssocID="{C2324B2B-A188-4E75-BD32-9DB36A001FA3}" presName="parentLin" presStyleCnt="0"/>
      <dgm:spPr/>
    </dgm:pt>
    <dgm:pt modelId="{8A9F6769-8F98-4A60-A687-67FE43AE3307}" type="pres">
      <dgm:prSet presAssocID="{C2324B2B-A188-4E75-BD32-9DB36A001FA3}" presName="parentLeftMargin" presStyleLbl="node1" presStyleIdx="2" presStyleCnt="4"/>
      <dgm:spPr/>
    </dgm:pt>
    <dgm:pt modelId="{E92FDAFD-F139-4FE2-9629-A6429265471C}" type="pres">
      <dgm:prSet presAssocID="{C2324B2B-A188-4E75-BD32-9DB36A001FA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5B37E1A-FB61-416D-AA10-9442BB0F7247}" type="pres">
      <dgm:prSet presAssocID="{C2324B2B-A188-4E75-BD32-9DB36A001FA3}" presName="negativeSpace" presStyleCnt="0"/>
      <dgm:spPr/>
    </dgm:pt>
    <dgm:pt modelId="{4766286F-7CC9-4464-9013-6587101C0542}" type="pres">
      <dgm:prSet presAssocID="{C2324B2B-A188-4E75-BD32-9DB36A001FA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C38F204-891F-4681-B828-43F61DB08D64}" srcId="{D725CD1F-D4B8-410B-8920-642BCC9A6300}" destId="{C2324B2B-A188-4E75-BD32-9DB36A001FA3}" srcOrd="3" destOrd="0" parTransId="{520A96BB-BA33-4494-BAB2-98A3EBD6A208}" sibTransId="{8B892408-1B3F-45BA-9327-ED2101897575}"/>
    <dgm:cxn modelId="{D532620A-8F79-46AE-A19B-79F6A01E41FF}" type="presOf" srcId="{D725CD1F-D4B8-410B-8920-642BCC9A6300}" destId="{C5FA897C-DC70-4E96-BFA4-545A962EA99B}" srcOrd="0" destOrd="0" presId="urn:microsoft.com/office/officeart/2005/8/layout/list1"/>
    <dgm:cxn modelId="{1B500A17-713D-4334-A209-82EA45678920}" type="presOf" srcId="{E9DA31D0-5D7B-4D79-9ED8-99B921A1279B}" destId="{724D2E31-9BCD-4F49-B951-3A94F9C51438}" srcOrd="1" destOrd="0" presId="urn:microsoft.com/office/officeart/2005/8/layout/list1"/>
    <dgm:cxn modelId="{5CB6AA1B-7EE2-4CE6-99F0-6B82BCC1CAFF}" srcId="{D725CD1F-D4B8-410B-8920-642BCC9A6300}" destId="{6AF7FCC6-0661-44BB-A7B3-FA4FAC2EFD85}" srcOrd="1" destOrd="0" parTransId="{4400D863-661F-4888-94FA-1EF75812E270}" sibTransId="{5D97201A-2B9D-40B6-80DE-F6789936B899}"/>
    <dgm:cxn modelId="{2E8A273D-9418-4A5A-91EB-835B877D3C53}" type="presOf" srcId="{6AF7FCC6-0661-44BB-A7B3-FA4FAC2EFD85}" destId="{46676A4A-3475-4D8B-B4C5-0D67D581A67D}" srcOrd="0" destOrd="0" presId="urn:microsoft.com/office/officeart/2005/8/layout/list1"/>
    <dgm:cxn modelId="{9230853F-67EC-4F0E-8B44-A7C499C887B7}" type="presOf" srcId="{E9DA31D0-5D7B-4D79-9ED8-99B921A1279B}" destId="{DFE5B849-E8E3-4292-A48E-959598A2D00E}" srcOrd="0" destOrd="0" presId="urn:microsoft.com/office/officeart/2005/8/layout/list1"/>
    <dgm:cxn modelId="{94E2945C-04D7-450D-AECE-9985F772F096}" type="presOf" srcId="{6AF7FCC6-0661-44BB-A7B3-FA4FAC2EFD85}" destId="{CA493341-B171-490F-AAC2-A9D6213F7FF5}" srcOrd="1" destOrd="0" presId="urn:microsoft.com/office/officeart/2005/8/layout/list1"/>
    <dgm:cxn modelId="{9561F35D-9C6D-4C03-A4A3-8568AEB1EA25}" type="presOf" srcId="{C2324B2B-A188-4E75-BD32-9DB36A001FA3}" destId="{E92FDAFD-F139-4FE2-9629-A6429265471C}" srcOrd="1" destOrd="0" presId="urn:microsoft.com/office/officeart/2005/8/layout/list1"/>
    <dgm:cxn modelId="{91182365-FEDE-4082-B5B3-C63D78BC8BB3}" type="presOf" srcId="{31D3CCE9-61D4-46EA-AE8C-01B99DD9636F}" destId="{4766286F-7CC9-4464-9013-6587101C0542}" srcOrd="0" destOrd="2" presId="urn:microsoft.com/office/officeart/2005/8/layout/list1"/>
    <dgm:cxn modelId="{8629D346-4662-4625-8133-9F00C68573AB}" srcId="{C2324B2B-A188-4E75-BD32-9DB36A001FA3}" destId="{31D3CCE9-61D4-46EA-AE8C-01B99DD9636F}" srcOrd="2" destOrd="0" parTransId="{00F583EE-E61C-4CE8-AD0E-3219BC63C502}" sibTransId="{AAD5135C-B8DC-4C82-A7AE-92672C37CADD}"/>
    <dgm:cxn modelId="{E8854248-84A6-40D3-8ABE-5C6BE5BB9251}" type="presOf" srcId="{0327FCFD-56DF-45DA-A0D0-9F0B30B73F86}" destId="{65355E4B-42BF-429E-AA0C-F55AFD9AF4C2}" srcOrd="0" destOrd="0" presId="urn:microsoft.com/office/officeart/2005/8/layout/list1"/>
    <dgm:cxn modelId="{7EDF066A-50C4-4216-A940-E887378BA17D}" srcId="{C2324B2B-A188-4E75-BD32-9DB36A001FA3}" destId="{044C7B41-C2F9-43AE-A14D-415C99EA02F9}" srcOrd="1" destOrd="0" parTransId="{BF5A933E-F916-4A61-A01D-EBF00E55C40E}" sibTransId="{18E828EB-B4BF-48CA-94ED-7DB48116EA0E}"/>
    <dgm:cxn modelId="{CE11AA6B-A61F-4A41-87E5-DE4F61108AB4}" srcId="{C2324B2B-A188-4E75-BD32-9DB36A001FA3}" destId="{CCFB363D-512C-4357-98E8-1986F5540CAB}" srcOrd="0" destOrd="0" parTransId="{5C62A467-39CF-46C5-90FF-328B5357AE48}" sibTransId="{2B0B07EB-3414-48DB-9002-BFD8D09E5613}"/>
    <dgm:cxn modelId="{A7C0D258-E0BB-4855-883B-26E255D9B38B}" type="presOf" srcId="{2377EB0F-42BF-4783-983B-B744AA1815F9}" destId="{4766286F-7CC9-4464-9013-6587101C0542}" srcOrd="0" destOrd="4" presId="urn:microsoft.com/office/officeart/2005/8/layout/list1"/>
    <dgm:cxn modelId="{5D750281-E814-46FC-B389-B4579327E10D}" type="presOf" srcId="{343D2F2C-029E-41B2-ABCA-FB9EFD4D28B1}" destId="{4766286F-7CC9-4464-9013-6587101C0542}" srcOrd="0" destOrd="3" presId="urn:microsoft.com/office/officeart/2005/8/layout/list1"/>
    <dgm:cxn modelId="{AA3B938A-2A5A-465C-95BB-BFCCDF636724}" srcId="{C2324B2B-A188-4E75-BD32-9DB36A001FA3}" destId="{343D2F2C-029E-41B2-ABCA-FB9EFD4D28B1}" srcOrd="3" destOrd="0" parTransId="{3336FB14-6EC9-487D-BF7C-A26E4BA1EFB4}" sibTransId="{2111501E-927C-4A6F-B4CF-055944E70B1C}"/>
    <dgm:cxn modelId="{28265092-9270-452E-ABBE-780ADB0FF8E7}" srcId="{D725CD1F-D4B8-410B-8920-642BCC9A6300}" destId="{E9DA31D0-5D7B-4D79-9ED8-99B921A1279B}" srcOrd="0" destOrd="0" parTransId="{66687F28-D719-4CB6-858A-C6AB08D99614}" sibTransId="{FBCC7657-B84D-4715-ABF4-8F51CDCDC43F}"/>
    <dgm:cxn modelId="{3D237E99-77AD-4B8F-9EB5-929478287E4B}" type="presOf" srcId="{0327FCFD-56DF-45DA-A0D0-9F0B30B73F86}" destId="{4AE278C4-11CE-449D-AB26-E48774A78D5A}" srcOrd="1" destOrd="0" presId="urn:microsoft.com/office/officeart/2005/8/layout/list1"/>
    <dgm:cxn modelId="{F8F6A99F-7344-42DF-BE18-14A0D7F20FE5}" srcId="{C2324B2B-A188-4E75-BD32-9DB36A001FA3}" destId="{2377EB0F-42BF-4783-983B-B744AA1815F9}" srcOrd="4" destOrd="0" parTransId="{EBEC0E15-9E32-4262-9929-F41CBA9AF833}" sibTransId="{E6878051-0508-481D-85CA-D9F41A81C932}"/>
    <dgm:cxn modelId="{28ECDDA1-9C58-47FC-B790-0840AA2C0F1B}" srcId="{D725CD1F-D4B8-410B-8920-642BCC9A6300}" destId="{0327FCFD-56DF-45DA-A0D0-9F0B30B73F86}" srcOrd="2" destOrd="0" parTransId="{F4C7747B-2500-4804-B2B4-8E77A2FD79C2}" sibTransId="{CEABB27C-BF66-4937-933E-AFB9274DD5BF}"/>
    <dgm:cxn modelId="{292688A5-833C-4B39-AC68-294C8202F350}" type="presOf" srcId="{C2324B2B-A188-4E75-BD32-9DB36A001FA3}" destId="{8A9F6769-8F98-4A60-A687-67FE43AE3307}" srcOrd="0" destOrd="0" presId="urn:microsoft.com/office/officeart/2005/8/layout/list1"/>
    <dgm:cxn modelId="{12246BBF-F176-4875-8F92-008E6DD91EA9}" type="presOf" srcId="{CCFB363D-512C-4357-98E8-1986F5540CAB}" destId="{4766286F-7CC9-4464-9013-6587101C0542}" srcOrd="0" destOrd="0" presId="urn:microsoft.com/office/officeart/2005/8/layout/list1"/>
    <dgm:cxn modelId="{927191ED-53A9-47B6-9FAC-558E6D71EDEC}" type="presOf" srcId="{044C7B41-C2F9-43AE-A14D-415C99EA02F9}" destId="{4766286F-7CC9-4464-9013-6587101C0542}" srcOrd="0" destOrd="1" presId="urn:microsoft.com/office/officeart/2005/8/layout/list1"/>
    <dgm:cxn modelId="{C418AD82-40CC-4E16-966C-DF597DABBA27}" type="presParOf" srcId="{C5FA897C-DC70-4E96-BFA4-545A962EA99B}" destId="{CE923F0D-769B-499B-BB23-A29678960C49}" srcOrd="0" destOrd="0" presId="urn:microsoft.com/office/officeart/2005/8/layout/list1"/>
    <dgm:cxn modelId="{B470A7AD-AA37-4383-A269-705CBDD8019D}" type="presParOf" srcId="{CE923F0D-769B-499B-BB23-A29678960C49}" destId="{DFE5B849-E8E3-4292-A48E-959598A2D00E}" srcOrd="0" destOrd="0" presId="urn:microsoft.com/office/officeart/2005/8/layout/list1"/>
    <dgm:cxn modelId="{3A948BEC-902F-4F15-B635-7E97700DDFB1}" type="presParOf" srcId="{CE923F0D-769B-499B-BB23-A29678960C49}" destId="{724D2E31-9BCD-4F49-B951-3A94F9C51438}" srcOrd="1" destOrd="0" presId="urn:microsoft.com/office/officeart/2005/8/layout/list1"/>
    <dgm:cxn modelId="{D16CEF73-73E4-46F8-9356-E5FDCDAB14C8}" type="presParOf" srcId="{C5FA897C-DC70-4E96-BFA4-545A962EA99B}" destId="{3BF5A7F6-5090-491B-97E1-81726A66C2A1}" srcOrd="1" destOrd="0" presId="urn:microsoft.com/office/officeart/2005/8/layout/list1"/>
    <dgm:cxn modelId="{5199B937-00E9-4797-A8C3-250EAD11F7BF}" type="presParOf" srcId="{C5FA897C-DC70-4E96-BFA4-545A962EA99B}" destId="{FCA019AC-E90F-4C9C-A0F6-F06DE09A91BB}" srcOrd="2" destOrd="0" presId="urn:microsoft.com/office/officeart/2005/8/layout/list1"/>
    <dgm:cxn modelId="{901B8B38-1F40-43BC-98C7-AFDC719D71AA}" type="presParOf" srcId="{C5FA897C-DC70-4E96-BFA4-545A962EA99B}" destId="{198DE17E-92D4-4C19-A7B4-C1442F9EC03D}" srcOrd="3" destOrd="0" presId="urn:microsoft.com/office/officeart/2005/8/layout/list1"/>
    <dgm:cxn modelId="{769C3396-B09D-441E-89C7-90CC67227029}" type="presParOf" srcId="{C5FA897C-DC70-4E96-BFA4-545A962EA99B}" destId="{5501217C-98C6-4C5D-88C4-F9FCDFB0988A}" srcOrd="4" destOrd="0" presId="urn:microsoft.com/office/officeart/2005/8/layout/list1"/>
    <dgm:cxn modelId="{43B7F668-3348-4723-B7F5-A3C544926140}" type="presParOf" srcId="{5501217C-98C6-4C5D-88C4-F9FCDFB0988A}" destId="{46676A4A-3475-4D8B-B4C5-0D67D581A67D}" srcOrd="0" destOrd="0" presId="urn:microsoft.com/office/officeart/2005/8/layout/list1"/>
    <dgm:cxn modelId="{8C8A58B1-BF86-472D-9710-1D3F21B16E81}" type="presParOf" srcId="{5501217C-98C6-4C5D-88C4-F9FCDFB0988A}" destId="{CA493341-B171-490F-AAC2-A9D6213F7FF5}" srcOrd="1" destOrd="0" presId="urn:microsoft.com/office/officeart/2005/8/layout/list1"/>
    <dgm:cxn modelId="{84D6A4D8-BD08-46E5-90E4-DFCFD2C13034}" type="presParOf" srcId="{C5FA897C-DC70-4E96-BFA4-545A962EA99B}" destId="{C8DE2DF7-0CA8-4699-84AC-ECBFF7320D0D}" srcOrd="5" destOrd="0" presId="urn:microsoft.com/office/officeart/2005/8/layout/list1"/>
    <dgm:cxn modelId="{BA5C6C64-57DB-49B1-B313-37424503E17D}" type="presParOf" srcId="{C5FA897C-DC70-4E96-BFA4-545A962EA99B}" destId="{399154CB-0428-4905-B4B5-F2398C54E4F8}" srcOrd="6" destOrd="0" presId="urn:microsoft.com/office/officeart/2005/8/layout/list1"/>
    <dgm:cxn modelId="{FB273056-088A-4360-A5D5-D51F2DD66448}" type="presParOf" srcId="{C5FA897C-DC70-4E96-BFA4-545A962EA99B}" destId="{5E205FD6-2AC8-4780-9787-A30A3EB8C9C7}" srcOrd="7" destOrd="0" presId="urn:microsoft.com/office/officeart/2005/8/layout/list1"/>
    <dgm:cxn modelId="{7CF6B9DE-2834-4950-8170-6B3B1BBF772A}" type="presParOf" srcId="{C5FA897C-DC70-4E96-BFA4-545A962EA99B}" destId="{72C2CCC9-0942-4067-903C-0D7120633406}" srcOrd="8" destOrd="0" presId="urn:microsoft.com/office/officeart/2005/8/layout/list1"/>
    <dgm:cxn modelId="{27C5E6C3-B7B1-45B1-B4DD-2AA65282D6C3}" type="presParOf" srcId="{72C2CCC9-0942-4067-903C-0D7120633406}" destId="{65355E4B-42BF-429E-AA0C-F55AFD9AF4C2}" srcOrd="0" destOrd="0" presId="urn:microsoft.com/office/officeart/2005/8/layout/list1"/>
    <dgm:cxn modelId="{E47BE722-E1E7-4E9C-AC7F-A1CFD5673DDB}" type="presParOf" srcId="{72C2CCC9-0942-4067-903C-0D7120633406}" destId="{4AE278C4-11CE-449D-AB26-E48774A78D5A}" srcOrd="1" destOrd="0" presId="urn:microsoft.com/office/officeart/2005/8/layout/list1"/>
    <dgm:cxn modelId="{E24A03DB-C512-40A8-A5D2-26B29DE75B52}" type="presParOf" srcId="{C5FA897C-DC70-4E96-BFA4-545A962EA99B}" destId="{D0A26C8C-5CBE-4588-A040-227A5F63E61D}" srcOrd="9" destOrd="0" presId="urn:microsoft.com/office/officeart/2005/8/layout/list1"/>
    <dgm:cxn modelId="{1177279C-3D42-4F80-877D-C9D2B443D611}" type="presParOf" srcId="{C5FA897C-DC70-4E96-BFA4-545A962EA99B}" destId="{7FAA41C5-CD88-40C4-B83A-6932E69BDFC5}" srcOrd="10" destOrd="0" presId="urn:microsoft.com/office/officeart/2005/8/layout/list1"/>
    <dgm:cxn modelId="{6FCCB357-2249-4703-81C3-22D4DE443AE4}" type="presParOf" srcId="{C5FA897C-DC70-4E96-BFA4-545A962EA99B}" destId="{CB60860B-2A53-4D46-8E12-FEC3FBE8188F}" srcOrd="11" destOrd="0" presId="urn:microsoft.com/office/officeart/2005/8/layout/list1"/>
    <dgm:cxn modelId="{BE65121E-010C-44A5-A7EE-7870DBBF94E0}" type="presParOf" srcId="{C5FA897C-DC70-4E96-BFA4-545A962EA99B}" destId="{AD3E6B41-99B8-4177-B30C-B8627DD57DE6}" srcOrd="12" destOrd="0" presId="urn:microsoft.com/office/officeart/2005/8/layout/list1"/>
    <dgm:cxn modelId="{36EF9C92-36B1-407A-AC20-27D76DE10AAA}" type="presParOf" srcId="{AD3E6B41-99B8-4177-B30C-B8627DD57DE6}" destId="{8A9F6769-8F98-4A60-A687-67FE43AE3307}" srcOrd="0" destOrd="0" presId="urn:microsoft.com/office/officeart/2005/8/layout/list1"/>
    <dgm:cxn modelId="{009FC672-8BD3-4FF9-B4E6-AF0058C3E463}" type="presParOf" srcId="{AD3E6B41-99B8-4177-B30C-B8627DD57DE6}" destId="{E92FDAFD-F139-4FE2-9629-A6429265471C}" srcOrd="1" destOrd="0" presId="urn:microsoft.com/office/officeart/2005/8/layout/list1"/>
    <dgm:cxn modelId="{782C63C4-08EF-445C-8D5C-101A11C5201B}" type="presParOf" srcId="{C5FA897C-DC70-4E96-BFA4-545A962EA99B}" destId="{85B37E1A-FB61-416D-AA10-9442BB0F7247}" srcOrd="13" destOrd="0" presId="urn:microsoft.com/office/officeart/2005/8/layout/list1"/>
    <dgm:cxn modelId="{8C745CD3-7ADC-40BF-ABD4-5A48A15ABE2A}" type="presParOf" srcId="{C5FA897C-DC70-4E96-BFA4-545A962EA99B}" destId="{4766286F-7CC9-4464-9013-6587101C054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3E968B-5F73-4115-BB2E-D8AFE3E182B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</dgm:pt>
    <dgm:pt modelId="{C876353C-103A-41C7-9B16-4AF7B55E5201}">
      <dgm:prSet phldrT="[Text]"/>
      <dgm:spPr/>
      <dgm:t>
        <a:bodyPr/>
        <a:lstStyle/>
        <a:p>
          <a:r>
            <a:rPr lang="en-US"/>
            <a:t>What data should I use?</a:t>
          </a:r>
          <a:endParaRPr lang="en-US" dirty="0"/>
        </a:p>
      </dgm:t>
    </dgm:pt>
    <dgm:pt modelId="{2FC85657-72A2-4381-9B31-BC61B5C16FD8}" type="parTrans" cxnId="{677D56FB-FBEE-47C0-9DE8-ABF5D2DF7FDC}">
      <dgm:prSet/>
      <dgm:spPr/>
      <dgm:t>
        <a:bodyPr/>
        <a:lstStyle/>
        <a:p>
          <a:endParaRPr lang="en-US"/>
        </a:p>
      </dgm:t>
    </dgm:pt>
    <dgm:pt modelId="{2A5ED3F2-E469-493D-B3FF-A0E5D2E06392}" type="sibTrans" cxnId="{677D56FB-FBEE-47C0-9DE8-ABF5D2DF7FDC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44B709A8-37D6-4971-B34D-A76F78BBB287}">
      <dgm:prSet phldrT="[Text]"/>
      <dgm:spPr/>
      <dgm:t>
        <a:bodyPr/>
        <a:lstStyle/>
        <a:p>
          <a:r>
            <a:rPr lang="en-US"/>
            <a:t>How should I store the data?</a:t>
          </a:r>
          <a:endParaRPr lang="en-US" dirty="0"/>
        </a:p>
      </dgm:t>
    </dgm:pt>
    <dgm:pt modelId="{76F4F9D6-FCF8-4DC9-845A-112882BFFF1A}" type="parTrans" cxnId="{5EBB49ED-E7AA-406B-BCAD-D56886F71F1E}">
      <dgm:prSet/>
      <dgm:spPr/>
      <dgm:t>
        <a:bodyPr/>
        <a:lstStyle/>
        <a:p>
          <a:endParaRPr lang="en-US"/>
        </a:p>
      </dgm:t>
    </dgm:pt>
    <dgm:pt modelId="{44B2A1AF-5477-42BD-ADC5-ECEF5823175A}" type="sibTrans" cxnId="{5EBB49ED-E7AA-406B-BCAD-D56886F71F1E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9ADC3739-3ED4-4422-AAF0-960049B5EA2B}">
      <dgm:prSet phldrT="[Text]"/>
      <dgm:spPr/>
      <dgm:t>
        <a:bodyPr/>
        <a:lstStyle/>
        <a:p>
          <a:r>
            <a:rPr lang="en-US"/>
            <a:t>How can I use this data to build my model?</a:t>
          </a:r>
          <a:endParaRPr lang="en-US" dirty="0"/>
        </a:p>
      </dgm:t>
    </dgm:pt>
    <dgm:pt modelId="{6A71089E-DA09-428E-9E65-84881C031094}" type="parTrans" cxnId="{1163457F-9C8A-42EF-8EE7-8C7B5E822D84}">
      <dgm:prSet/>
      <dgm:spPr/>
      <dgm:t>
        <a:bodyPr/>
        <a:lstStyle/>
        <a:p>
          <a:endParaRPr lang="en-US"/>
        </a:p>
      </dgm:t>
    </dgm:pt>
    <dgm:pt modelId="{9B78DE7A-68D0-4FB2-949A-31D5FC27DB16}" type="sibTrans" cxnId="{1163457F-9C8A-42EF-8EE7-8C7B5E822D84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78070804-5DFF-440D-AAB9-16461D256F10}" type="pres">
      <dgm:prSet presAssocID="{063E968B-5F73-4115-BB2E-D8AFE3E182B4}" presName="Name0" presStyleCnt="0">
        <dgm:presLayoutVars>
          <dgm:animLvl val="lvl"/>
          <dgm:resizeHandles val="exact"/>
        </dgm:presLayoutVars>
      </dgm:prSet>
      <dgm:spPr/>
    </dgm:pt>
    <dgm:pt modelId="{0E6CAA0A-A712-4D49-970C-420441CAF492}" type="pres">
      <dgm:prSet presAssocID="{C876353C-103A-41C7-9B16-4AF7B55E5201}" presName="compositeNode" presStyleCnt="0">
        <dgm:presLayoutVars>
          <dgm:bulletEnabled val="1"/>
        </dgm:presLayoutVars>
      </dgm:prSet>
      <dgm:spPr/>
    </dgm:pt>
    <dgm:pt modelId="{956FC35D-7DC9-4641-8946-78228998B09B}" type="pres">
      <dgm:prSet presAssocID="{C876353C-103A-41C7-9B16-4AF7B55E5201}" presName="bgRect" presStyleLbl="alignNode1" presStyleIdx="0" presStyleCnt="3"/>
      <dgm:spPr/>
    </dgm:pt>
    <dgm:pt modelId="{FFFE7F50-E207-424E-953F-98F4149F3478}" type="pres">
      <dgm:prSet presAssocID="{2A5ED3F2-E469-493D-B3FF-A0E5D2E06392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22F2825-78D1-461C-AA9F-D43CF7896E2F}" type="pres">
      <dgm:prSet presAssocID="{C876353C-103A-41C7-9B16-4AF7B55E5201}" presName="nodeRect" presStyleLbl="alignNode1" presStyleIdx="0" presStyleCnt="3">
        <dgm:presLayoutVars>
          <dgm:bulletEnabled val="1"/>
        </dgm:presLayoutVars>
      </dgm:prSet>
      <dgm:spPr/>
    </dgm:pt>
    <dgm:pt modelId="{6B452016-8F21-4A5F-BF3A-FBF46DBE4CFF}" type="pres">
      <dgm:prSet presAssocID="{2A5ED3F2-E469-493D-B3FF-A0E5D2E06392}" presName="sibTrans" presStyleCnt="0"/>
      <dgm:spPr/>
    </dgm:pt>
    <dgm:pt modelId="{0251D1F7-8B3C-45A8-98BA-7EF399B30107}" type="pres">
      <dgm:prSet presAssocID="{44B709A8-37D6-4971-B34D-A76F78BBB287}" presName="compositeNode" presStyleCnt="0">
        <dgm:presLayoutVars>
          <dgm:bulletEnabled val="1"/>
        </dgm:presLayoutVars>
      </dgm:prSet>
      <dgm:spPr/>
    </dgm:pt>
    <dgm:pt modelId="{8CE54667-E4F3-4A5C-A853-51EFF71D72B3}" type="pres">
      <dgm:prSet presAssocID="{44B709A8-37D6-4971-B34D-A76F78BBB287}" presName="bgRect" presStyleLbl="alignNode1" presStyleIdx="1" presStyleCnt="3"/>
      <dgm:spPr/>
    </dgm:pt>
    <dgm:pt modelId="{577C0997-B5E7-44CB-8BB5-FBC93720E88D}" type="pres">
      <dgm:prSet presAssocID="{44B2A1AF-5477-42BD-ADC5-ECEF5823175A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6E8018E-F113-416B-9BA2-CB425BD3D8F9}" type="pres">
      <dgm:prSet presAssocID="{44B709A8-37D6-4971-B34D-A76F78BBB287}" presName="nodeRect" presStyleLbl="alignNode1" presStyleIdx="1" presStyleCnt="3">
        <dgm:presLayoutVars>
          <dgm:bulletEnabled val="1"/>
        </dgm:presLayoutVars>
      </dgm:prSet>
      <dgm:spPr/>
    </dgm:pt>
    <dgm:pt modelId="{3930BBB2-FCDF-4AAA-8F8F-49B18E54DE65}" type="pres">
      <dgm:prSet presAssocID="{44B2A1AF-5477-42BD-ADC5-ECEF5823175A}" presName="sibTrans" presStyleCnt="0"/>
      <dgm:spPr/>
    </dgm:pt>
    <dgm:pt modelId="{82AD266E-8516-4878-9A16-D3561E50E3C7}" type="pres">
      <dgm:prSet presAssocID="{9ADC3739-3ED4-4422-AAF0-960049B5EA2B}" presName="compositeNode" presStyleCnt="0">
        <dgm:presLayoutVars>
          <dgm:bulletEnabled val="1"/>
        </dgm:presLayoutVars>
      </dgm:prSet>
      <dgm:spPr/>
    </dgm:pt>
    <dgm:pt modelId="{3985CD4A-1978-4522-9034-F386D8ED488A}" type="pres">
      <dgm:prSet presAssocID="{9ADC3739-3ED4-4422-AAF0-960049B5EA2B}" presName="bgRect" presStyleLbl="alignNode1" presStyleIdx="2" presStyleCnt="3"/>
      <dgm:spPr/>
    </dgm:pt>
    <dgm:pt modelId="{B787825B-74C8-4CF0-BC96-34B677946BEB}" type="pres">
      <dgm:prSet presAssocID="{9B78DE7A-68D0-4FB2-949A-31D5FC27DB1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C0DD926-4097-4AD7-8E0C-9914B609E724}" type="pres">
      <dgm:prSet presAssocID="{9ADC3739-3ED4-4422-AAF0-960049B5EA2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0AE7B20-D454-4268-A2BD-DA03A2781B78}" type="presOf" srcId="{44B709A8-37D6-4971-B34D-A76F78BBB287}" destId="{8CE54667-E4F3-4A5C-A853-51EFF71D72B3}" srcOrd="0" destOrd="0" presId="urn:microsoft.com/office/officeart/2016/7/layout/LinearBlockProcessNumbered"/>
    <dgm:cxn modelId="{D3C19135-5720-4C04-B9A9-DE577A23E741}" type="presOf" srcId="{44B2A1AF-5477-42BD-ADC5-ECEF5823175A}" destId="{577C0997-B5E7-44CB-8BB5-FBC93720E88D}" srcOrd="0" destOrd="0" presId="urn:microsoft.com/office/officeart/2016/7/layout/LinearBlockProcessNumbered"/>
    <dgm:cxn modelId="{C8B55236-163E-4C21-8943-8130A76BAAF1}" type="presOf" srcId="{C876353C-103A-41C7-9B16-4AF7B55E5201}" destId="{B22F2825-78D1-461C-AA9F-D43CF7896E2F}" srcOrd="1" destOrd="0" presId="urn:microsoft.com/office/officeart/2016/7/layout/LinearBlockProcessNumbered"/>
    <dgm:cxn modelId="{4964DA3E-E393-472D-A862-43310CAA8AB1}" type="presOf" srcId="{2A5ED3F2-E469-493D-B3FF-A0E5D2E06392}" destId="{FFFE7F50-E207-424E-953F-98F4149F3478}" srcOrd="0" destOrd="0" presId="urn:microsoft.com/office/officeart/2016/7/layout/LinearBlockProcessNumbered"/>
    <dgm:cxn modelId="{6CD4B84B-ED05-4569-A6EC-ABAB514BFDFB}" type="presOf" srcId="{9B78DE7A-68D0-4FB2-949A-31D5FC27DB16}" destId="{B787825B-74C8-4CF0-BC96-34B677946BEB}" srcOrd="0" destOrd="0" presId="urn:microsoft.com/office/officeart/2016/7/layout/LinearBlockProcessNumbered"/>
    <dgm:cxn modelId="{1163457F-9C8A-42EF-8EE7-8C7B5E822D84}" srcId="{063E968B-5F73-4115-BB2E-D8AFE3E182B4}" destId="{9ADC3739-3ED4-4422-AAF0-960049B5EA2B}" srcOrd="2" destOrd="0" parTransId="{6A71089E-DA09-428E-9E65-84881C031094}" sibTransId="{9B78DE7A-68D0-4FB2-949A-31D5FC27DB16}"/>
    <dgm:cxn modelId="{2DF8298D-B247-4692-B1BD-88495C2F2DE2}" type="presOf" srcId="{9ADC3739-3ED4-4422-AAF0-960049B5EA2B}" destId="{3985CD4A-1978-4522-9034-F386D8ED488A}" srcOrd="0" destOrd="0" presId="urn:microsoft.com/office/officeart/2016/7/layout/LinearBlockProcessNumbered"/>
    <dgm:cxn modelId="{BBBBB3CB-F00C-44A9-B9C9-5CFAADFA4502}" type="presOf" srcId="{C876353C-103A-41C7-9B16-4AF7B55E5201}" destId="{956FC35D-7DC9-4641-8946-78228998B09B}" srcOrd="0" destOrd="0" presId="urn:microsoft.com/office/officeart/2016/7/layout/LinearBlockProcessNumbered"/>
    <dgm:cxn modelId="{1DA72ACF-F6BD-46BA-8CA5-C2049918106A}" type="presOf" srcId="{063E968B-5F73-4115-BB2E-D8AFE3E182B4}" destId="{78070804-5DFF-440D-AAB9-16461D256F10}" srcOrd="0" destOrd="0" presId="urn:microsoft.com/office/officeart/2016/7/layout/LinearBlockProcessNumbered"/>
    <dgm:cxn modelId="{4B8F70D3-7558-4C33-BC2A-33D7E648E993}" type="presOf" srcId="{9ADC3739-3ED4-4422-AAF0-960049B5EA2B}" destId="{7C0DD926-4097-4AD7-8E0C-9914B609E724}" srcOrd="1" destOrd="0" presId="urn:microsoft.com/office/officeart/2016/7/layout/LinearBlockProcessNumbered"/>
    <dgm:cxn modelId="{5EBB49ED-E7AA-406B-BCAD-D56886F71F1E}" srcId="{063E968B-5F73-4115-BB2E-D8AFE3E182B4}" destId="{44B709A8-37D6-4971-B34D-A76F78BBB287}" srcOrd="1" destOrd="0" parTransId="{76F4F9D6-FCF8-4DC9-845A-112882BFFF1A}" sibTransId="{44B2A1AF-5477-42BD-ADC5-ECEF5823175A}"/>
    <dgm:cxn modelId="{9B4175F2-4649-4433-86CC-1609AC211FB8}" type="presOf" srcId="{44B709A8-37D6-4971-B34D-A76F78BBB287}" destId="{16E8018E-F113-416B-9BA2-CB425BD3D8F9}" srcOrd="1" destOrd="0" presId="urn:microsoft.com/office/officeart/2016/7/layout/LinearBlockProcessNumbered"/>
    <dgm:cxn modelId="{677D56FB-FBEE-47C0-9DE8-ABF5D2DF7FDC}" srcId="{063E968B-5F73-4115-BB2E-D8AFE3E182B4}" destId="{C876353C-103A-41C7-9B16-4AF7B55E5201}" srcOrd="0" destOrd="0" parTransId="{2FC85657-72A2-4381-9B31-BC61B5C16FD8}" sibTransId="{2A5ED3F2-E469-493D-B3FF-A0E5D2E06392}"/>
    <dgm:cxn modelId="{2E1614B8-A182-4FC1-84AC-5EB4CC3677CB}" type="presParOf" srcId="{78070804-5DFF-440D-AAB9-16461D256F10}" destId="{0E6CAA0A-A712-4D49-970C-420441CAF492}" srcOrd="0" destOrd="0" presId="urn:microsoft.com/office/officeart/2016/7/layout/LinearBlockProcessNumbered"/>
    <dgm:cxn modelId="{16F68717-166D-466B-B1EC-1671DF95B0ED}" type="presParOf" srcId="{0E6CAA0A-A712-4D49-970C-420441CAF492}" destId="{956FC35D-7DC9-4641-8946-78228998B09B}" srcOrd="0" destOrd="0" presId="urn:microsoft.com/office/officeart/2016/7/layout/LinearBlockProcessNumbered"/>
    <dgm:cxn modelId="{9F1F7F94-291C-4F87-A690-0F99583B9781}" type="presParOf" srcId="{0E6CAA0A-A712-4D49-970C-420441CAF492}" destId="{FFFE7F50-E207-424E-953F-98F4149F3478}" srcOrd="1" destOrd="0" presId="urn:microsoft.com/office/officeart/2016/7/layout/LinearBlockProcessNumbered"/>
    <dgm:cxn modelId="{E46D9359-CF83-4804-AC49-DDA7FB65A4D5}" type="presParOf" srcId="{0E6CAA0A-A712-4D49-970C-420441CAF492}" destId="{B22F2825-78D1-461C-AA9F-D43CF7896E2F}" srcOrd="2" destOrd="0" presId="urn:microsoft.com/office/officeart/2016/7/layout/LinearBlockProcessNumbered"/>
    <dgm:cxn modelId="{9F5C5316-9470-4CC9-9AE9-A204602EF369}" type="presParOf" srcId="{78070804-5DFF-440D-AAB9-16461D256F10}" destId="{6B452016-8F21-4A5F-BF3A-FBF46DBE4CFF}" srcOrd="1" destOrd="0" presId="urn:microsoft.com/office/officeart/2016/7/layout/LinearBlockProcessNumbered"/>
    <dgm:cxn modelId="{71DA2EAA-FB01-4CD4-BD37-607E793BAE24}" type="presParOf" srcId="{78070804-5DFF-440D-AAB9-16461D256F10}" destId="{0251D1F7-8B3C-45A8-98BA-7EF399B30107}" srcOrd="2" destOrd="0" presId="urn:microsoft.com/office/officeart/2016/7/layout/LinearBlockProcessNumbered"/>
    <dgm:cxn modelId="{7E6952F2-BFF5-41CE-BA84-B4EFE68CEF12}" type="presParOf" srcId="{0251D1F7-8B3C-45A8-98BA-7EF399B30107}" destId="{8CE54667-E4F3-4A5C-A853-51EFF71D72B3}" srcOrd="0" destOrd="0" presId="urn:microsoft.com/office/officeart/2016/7/layout/LinearBlockProcessNumbered"/>
    <dgm:cxn modelId="{E158AB21-7D35-4E7C-8161-79C908BC1FF0}" type="presParOf" srcId="{0251D1F7-8B3C-45A8-98BA-7EF399B30107}" destId="{577C0997-B5E7-44CB-8BB5-FBC93720E88D}" srcOrd="1" destOrd="0" presId="urn:microsoft.com/office/officeart/2016/7/layout/LinearBlockProcessNumbered"/>
    <dgm:cxn modelId="{52DE658B-E3D6-409A-B81B-1BDA17419C86}" type="presParOf" srcId="{0251D1F7-8B3C-45A8-98BA-7EF399B30107}" destId="{16E8018E-F113-416B-9BA2-CB425BD3D8F9}" srcOrd="2" destOrd="0" presId="urn:microsoft.com/office/officeart/2016/7/layout/LinearBlockProcessNumbered"/>
    <dgm:cxn modelId="{9BF6CDFB-AB45-4076-89F0-4A1930C143B7}" type="presParOf" srcId="{78070804-5DFF-440D-AAB9-16461D256F10}" destId="{3930BBB2-FCDF-4AAA-8F8F-49B18E54DE65}" srcOrd="3" destOrd="0" presId="urn:microsoft.com/office/officeart/2016/7/layout/LinearBlockProcessNumbered"/>
    <dgm:cxn modelId="{047CCF98-6FD2-442B-9032-6FC1228CC094}" type="presParOf" srcId="{78070804-5DFF-440D-AAB9-16461D256F10}" destId="{82AD266E-8516-4878-9A16-D3561E50E3C7}" srcOrd="4" destOrd="0" presId="urn:microsoft.com/office/officeart/2016/7/layout/LinearBlockProcessNumbered"/>
    <dgm:cxn modelId="{C99039C4-D8CE-4351-A0F2-3A45C8E544FB}" type="presParOf" srcId="{82AD266E-8516-4878-9A16-D3561E50E3C7}" destId="{3985CD4A-1978-4522-9034-F386D8ED488A}" srcOrd="0" destOrd="0" presId="urn:microsoft.com/office/officeart/2016/7/layout/LinearBlockProcessNumbered"/>
    <dgm:cxn modelId="{719D5C7F-EB8C-4248-9594-22E16CD8B8A5}" type="presParOf" srcId="{82AD266E-8516-4878-9A16-D3561E50E3C7}" destId="{B787825B-74C8-4CF0-BC96-34B677946BEB}" srcOrd="1" destOrd="0" presId="urn:microsoft.com/office/officeart/2016/7/layout/LinearBlockProcessNumbered"/>
    <dgm:cxn modelId="{842E2DAA-035D-4E83-8BD2-7F302F60F630}" type="presParOf" srcId="{82AD266E-8516-4878-9A16-D3561E50E3C7}" destId="{7C0DD926-4097-4AD7-8E0C-9914B609E72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019AC-E90F-4C9C-A0F6-F06DE09A91BB}">
      <dsp:nvSpPr>
        <dsp:cNvPr id="0" name=""/>
        <dsp:cNvSpPr/>
      </dsp:nvSpPr>
      <dsp:spPr>
        <a:xfrm>
          <a:off x="0" y="327336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D2E31-9BCD-4F49-B951-3A94F9C51438}">
      <dsp:nvSpPr>
        <dsp:cNvPr id="0" name=""/>
        <dsp:cNvSpPr/>
      </dsp:nvSpPr>
      <dsp:spPr>
        <a:xfrm>
          <a:off x="525780" y="105936"/>
          <a:ext cx="736092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Junior level student in UT ECE</a:t>
          </a:r>
        </a:p>
      </dsp:txBody>
      <dsp:txXfrm>
        <a:off x="547396" y="127552"/>
        <a:ext cx="7317688" cy="399568"/>
      </dsp:txXfrm>
    </dsp:sp>
    <dsp:sp modelId="{399154CB-0428-4905-B4B5-F2398C54E4F8}">
      <dsp:nvSpPr>
        <dsp:cNvPr id="0" name=""/>
        <dsp:cNvSpPr/>
      </dsp:nvSpPr>
      <dsp:spPr>
        <a:xfrm>
          <a:off x="0" y="1007736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93341-B171-490F-AAC2-A9D6213F7FF5}">
      <dsp:nvSpPr>
        <dsp:cNvPr id="0" name=""/>
        <dsp:cNvSpPr/>
      </dsp:nvSpPr>
      <dsp:spPr>
        <a:xfrm>
          <a:off x="525780" y="786336"/>
          <a:ext cx="736092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Actively interested in robotics, rockets, and embedded systems</a:t>
          </a:r>
        </a:p>
      </dsp:txBody>
      <dsp:txXfrm>
        <a:off x="547396" y="807952"/>
        <a:ext cx="7317688" cy="399568"/>
      </dsp:txXfrm>
    </dsp:sp>
    <dsp:sp modelId="{7FAA41C5-CD88-40C4-B83A-6932E69BDFC5}">
      <dsp:nvSpPr>
        <dsp:cNvPr id="0" name=""/>
        <dsp:cNvSpPr/>
      </dsp:nvSpPr>
      <dsp:spPr>
        <a:xfrm>
          <a:off x="0" y="1688137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278C4-11CE-449D-AB26-E48774A78D5A}">
      <dsp:nvSpPr>
        <dsp:cNvPr id="0" name=""/>
        <dsp:cNvSpPr/>
      </dsp:nvSpPr>
      <dsp:spPr>
        <a:xfrm>
          <a:off x="525780" y="1466736"/>
          <a:ext cx="736092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Interned Summer 2019 for Cisco in Software Engineering</a:t>
          </a:r>
        </a:p>
      </dsp:txBody>
      <dsp:txXfrm>
        <a:off x="547396" y="1488352"/>
        <a:ext cx="7317688" cy="399568"/>
      </dsp:txXfrm>
    </dsp:sp>
    <dsp:sp modelId="{4766286F-7CC9-4464-9013-6587101C0542}">
      <dsp:nvSpPr>
        <dsp:cNvPr id="0" name=""/>
        <dsp:cNvSpPr/>
      </dsp:nvSpPr>
      <dsp:spPr>
        <a:xfrm>
          <a:off x="0" y="2368537"/>
          <a:ext cx="10515600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IEEE Robotics and Automation Society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UT Solar Vehicles Team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UT Socially Intelligent Machines Lab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Texas Rocket Engineering Lab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American Society of Mechanical Engineers</a:t>
          </a:r>
        </a:p>
      </dsp:txBody>
      <dsp:txXfrm>
        <a:off x="0" y="2368537"/>
        <a:ext cx="10515600" cy="1606500"/>
      </dsp:txXfrm>
    </dsp:sp>
    <dsp:sp modelId="{E92FDAFD-F139-4FE2-9629-A6429265471C}">
      <dsp:nvSpPr>
        <dsp:cNvPr id="0" name=""/>
        <dsp:cNvSpPr/>
      </dsp:nvSpPr>
      <dsp:spPr>
        <a:xfrm>
          <a:off x="525780" y="2147137"/>
          <a:ext cx="736092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Member of multiple organizations, including:</a:t>
          </a:r>
        </a:p>
      </dsp:txBody>
      <dsp:txXfrm>
        <a:off x="547396" y="2168753"/>
        <a:ext cx="7317688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FC35D-7DC9-4641-8946-78228998B09B}">
      <dsp:nvSpPr>
        <dsp:cNvPr id="0" name=""/>
        <dsp:cNvSpPr/>
      </dsp:nvSpPr>
      <dsp:spPr>
        <a:xfrm>
          <a:off x="790" y="0"/>
          <a:ext cx="3201828" cy="31313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 data should I use?</a:t>
          </a:r>
          <a:endParaRPr lang="en-US" sz="2600" kern="1200" dirty="0"/>
        </a:p>
      </dsp:txBody>
      <dsp:txXfrm>
        <a:off x="790" y="1252545"/>
        <a:ext cx="3201828" cy="1878818"/>
      </dsp:txXfrm>
    </dsp:sp>
    <dsp:sp modelId="{FFFE7F50-E207-424E-953F-98F4149F3478}">
      <dsp:nvSpPr>
        <dsp:cNvPr id="0" name=""/>
        <dsp:cNvSpPr/>
      </dsp:nvSpPr>
      <dsp:spPr>
        <a:xfrm>
          <a:off x="790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0" y="0"/>
        <a:ext cx="3201828" cy="1252545"/>
      </dsp:txXfrm>
    </dsp:sp>
    <dsp:sp modelId="{8CE54667-E4F3-4A5C-A853-51EFF71D72B3}">
      <dsp:nvSpPr>
        <dsp:cNvPr id="0" name=""/>
        <dsp:cNvSpPr/>
      </dsp:nvSpPr>
      <dsp:spPr>
        <a:xfrm>
          <a:off x="3458765" y="0"/>
          <a:ext cx="3201828" cy="3131364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How should I store the data?</a:t>
          </a:r>
          <a:endParaRPr lang="en-US" sz="2600" kern="1200" dirty="0"/>
        </a:p>
      </dsp:txBody>
      <dsp:txXfrm>
        <a:off x="3458765" y="1252545"/>
        <a:ext cx="3201828" cy="1878818"/>
      </dsp:txXfrm>
    </dsp:sp>
    <dsp:sp modelId="{577C0997-B5E7-44CB-8BB5-FBC93720E88D}">
      <dsp:nvSpPr>
        <dsp:cNvPr id="0" name=""/>
        <dsp:cNvSpPr/>
      </dsp:nvSpPr>
      <dsp:spPr>
        <a:xfrm>
          <a:off x="3458765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58765" y="0"/>
        <a:ext cx="3201828" cy="1252545"/>
      </dsp:txXfrm>
    </dsp:sp>
    <dsp:sp modelId="{3985CD4A-1978-4522-9034-F386D8ED488A}">
      <dsp:nvSpPr>
        <dsp:cNvPr id="0" name=""/>
        <dsp:cNvSpPr/>
      </dsp:nvSpPr>
      <dsp:spPr>
        <a:xfrm>
          <a:off x="6916740" y="0"/>
          <a:ext cx="3201828" cy="313136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How can I use this data to build my model?</a:t>
          </a:r>
          <a:endParaRPr lang="en-US" sz="2600" kern="1200" dirty="0"/>
        </a:p>
      </dsp:txBody>
      <dsp:txXfrm>
        <a:off x="6916740" y="1252545"/>
        <a:ext cx="3201828" cy="1878818"/>
      </dsp:txXfrm>
    </dsp:sp>
    <dsp:sp modelId="{B787825B-74C8-4CF0-BC96-34B677946BEB}">
      <dsp:nvSpPr>
        <dsp:cNvPr id="0" name=""/>
        <dsp:cNvSpPr/>
      </dsp:nvSpPr>
      <dsp:spPr>
        <a:xfrm>
          <a:off x="6916740" y="0"/>
          <a:ext cx="3201828" cy="125254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16740" y="0"/>
        <a:ext cx="3201828" cy="1252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B1CD7E-8186-4245-A2F0-46F34E631F0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016E-26A6-46B8-979C-1DEDA849E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October 10, 2019 TI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9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6:30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0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7:30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51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8:00 min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0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30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81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9:15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49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1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at 1 minute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93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at 1:45 worst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3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at 3:00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at 3:30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7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at 4:30 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02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if at 5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8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if at 5:30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D016E-26A6-46B8-979C-1DEDA849E7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3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89FE-FC81-4630-BC19-27333BD99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517C4-6EE0-4A6E-B521-285804889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10130-5E7C-48D9-8988-7CBEE6D3B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58796-1DF9-4326-B63C-61AAA531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1168D-7F9E-432B-947A-6F394F36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3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DB4FC-45C6-40CF-8A0F-8B09C7AE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608E8-E4FB-41AB-A331-966F3B7D4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3C81D-607E-4822-87C6-B0C7856D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0171E-99E8-4106-BB76-8959BDDB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2DE6D-6807-4F0A-BE8F-11AE8D44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3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FC1251-E87B-407C-8EB0-0C236F513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64F3C-E36D-4D8A-8B79-BC7599CD2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204CC-4BA4-4ED5-8A26-FFD13CBF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78CBC-A9D8-4712-A078-1B048800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A3BC5-8494-4A23-9D94-9782F9FD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9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FFC0-7384-4C7A-9EF6-3988F8FA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54B7-FA7E-451D-8AFF-D5B901D9E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88D11-82FC-4EC2-B8D1-75F2132A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A942F-FC65-4DA7-996A-0CB3F6FC6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3199C-99E4-49EE-B3F7-C8A7B50A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6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284B-5A25-4933-8A83-EA521767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6503-F12F-4571-A10F-5A89962B3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F23B4-3DC1-40FC-8193-077EE536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D74B9-E372-4998-B68E-A38B0385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87FFA-2314-4186-A7D7-47508E82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1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A4AE-6BBF-468B-8F56-7C57625D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28E2-AD54-4D4D-9F42-9BB77BB9F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0B493-813A-480D-A11F-40C68B588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1A720-FFB8-403C-8197-4924A61E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34330-B027-490D-A14E-343DA0201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767F3-0145-4446-A6CA-AADE75FC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E1F0-EB88-45BF-A938-92FE9856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57F1E-D074-445F-93CD-6C8DC4346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0EB29-24F4-4433-A139-3EBCA309A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C8F6-67EB-4690-8EDA-BB3C1FFD3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C9E2CD-1887-403A-864B-3EB9DDC8C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BD282-8445-463B-AD4D-862709AC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7A5475-89EB-40D5-AE06-9C2F9D8D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C5716-4EAC-4484-B5A4-D161AF64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5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4C12-E394-4A1A-8DB5-4A84C813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78802-EB94-43EA-A063-BD051AB3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F16A4-4960-4BD6-BC52-BA19F234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70BC2-4452-4477-99E5-2D52BCD5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DDF58-5872-49DB-B398-DAD6EBDB8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3E52E-5552-4081-ADBC-A440E48F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126B6-F73F-42D9-A308-7BE178EA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0731-356E-474B-A8A6-CD05D4BE5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109EF-5E58-4D48-8527-A905EB93D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85985-1843-4361-A1DC-728A4E35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7BAE9-D286-4A8E-9849-4AD92FED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A4CD0-9254-44C0-A4D3-AF9389E7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4B9E8-63DE-49C5-AB8D-3197B3EF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0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AB15-6493-4096-B6EB-F0522FC4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71A76F-A53E-48BB-BB06-5CA3B31B0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C8DC2-9033-4C1D-A2EB-9177AD8C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AFE4F-5320-4BAE-AB72-22707115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836E3-341B-41B5-8708-898B1D3D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F4D72-3EE8-412E-8630-603F92CD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1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8A3B2D-CFEA-4092-9D2A-1E0296EA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EDEA6-8211-4033-95ED-4B3D7A5EB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985E2-DBEB-469F-99BF-303B3EBFE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6B843-4200-48AE-96C1-C1BB7077CED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5E2EC-07F7-4F07-A399-AAD170D61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CFA3C-067A-4CE2-8C01-9E852E1CC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6502A-3B89-4256-8D70-1A4932633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9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tutorials/markov-chains-python-tutoria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97FA9-12EB-4C0A-82E0-FE78AAEB7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Markov Chain Image Generation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1429C-989A-40B6-9699-DC1E89A22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Matthew Yu</a:t>
            </a:r>
            <a:endParaRPr lang="en-US"/>
          </a:p>
          <a:p>
            <a:pPr algn="l"/>
            <a:r>
              <a:rPr lang="en-US" dirty="0"/>
              <a:t>October 2019</a:t>
            </a: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60AB7F9-FE90-4677-920D-0B0D7E05C946}"/>
              </a:ext>
            </a:extLst>
          </p:cNvPr>
          <p:cNvSpPr txBox="1"/>
          <p:nvPr/>
        </p:nvSpPr>
        <p:spPr>
          <a:xfrm>
            <a:off x="0" y="6421120"/>
            <a:ext cx="392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3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CB2F-FC94-4B8D-96FC-1D363F3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Image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EC4A-9A20-460E-A1D7-A49104961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2-Dimensional</a:t>
            </a:r>
            <a:r>
              <a:rPr lang="en-US" dirty="0"/>
              <a:t> Array</a:t>
            </a:r>
          </a:p>
          <a:p>
            <a:pPr lvl="1"/>
            <a:r>
              <a:rPr lang="en-US" sz="2000" dirty="0"/>
              <a:t>X, Y index is the pixel color encoding</a:t>
            </a:r>
          </a:p>
          <a:p>
            <a:pPr lvl="1"/>
            <a:r>
              <a:rPr lang="en-US" sz="2000" dirty="0"/>
              <a:t>Y[n] = occurrences of next color given X[m] current color</a:t>
            </a:r>
            <a:endParaRPr lang="en-US" dirty="0"/>
          </a:p>
          <a:p>
            <a:r>
              <a:rPr lang="en-US" sz="2400" dirty="0"/>
              <a:t>Advantages</a:t>
            </a:r>
          </a:p>
          <a:p>
            <a:pPr lvl="1"/>
            <a:r>
              <a:rPr lang="en-US" sz="2000" dirty="0"/>
              <a:t>O(1) access compared to linked lists O(n)</a:t>
            </a:r>
          </a:p>
          <a:p>
            <a:r>
              <a:rPr lang="en-US" sz="2400" dirty="0"/>
              <a:t>Disadvantages</a:t>
            </a:r>
          </a:p>
          <a:p>
            <a:pPr lvl="1"/>
            <a:r>
              <a:rPr lang="en-US" sz="2000" dirty="0"/>
              <a:t>O(n^2) space complexity</a:t>
            </a:r>
          </a:p>
          <a:p>
            <a:pPr lvl="1"/>
            <a:r>
              <a:rPr lang="en-US" sz="2000" dirty="0"/>
              <a:t>Images are sparse – most space is wasted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185225-EC8D-45E6-9C71-4D4AF78AF7E9}"/>
              </a:ext>
            </a:extLst>
          </p:cNvPr>
          <p:cNvSpPr txBox="1"/>
          <p:nvPr/>
        </p:nvSpPr>
        <p:spPr>
          <a:xfrm>
            <a:off x="7493000" y="5266283"/>
            <a:ext cx="273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0 – black, 1 – white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16E965-D8B8-46E8-801C-3AC573A6A57F}"/>
              </a:ext>
            </a:extLst>
          </p:cNvPr>
          <p:cNvSpPr txBox="1"/>
          <p:nvPr/>
        </p:nvSpPr>
        <p:spPr>
          <a:xfrm>
            <a:off x="8514080" y="4476314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of current pixel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4FE176-0125-459D-A622-6F470C11D591}"/>
              </a:ext>
            </a:extLst>
          </p:cNvPr>
          <p:cNvSpPr txBox="1"/>
          <p:nvPr/>
        </p:nvSpPr>
        <p:spPr>
          <a:xfrm>
            <a:off x="6654800" y="2721203"/>
            <a:ext cx="141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next pixel</a:t>
            </a:r>
          </a:p>
        </p:txBody>
      </p:sp>
      <p:graphicFrame>
        <p:nvGraphicFramePr>
          <p:cNvPr id="27" name="Table 11">
            <a:extLst>
              <a:ext uri="{FF2B5EF4-FFF2-40B4-BE49-F238E27FC236}">
                <a16:creationId xmlns:a16="http://schemas.microsoft.com/office/drawing/2014/main" id="{76BB8BB3-81B1-4F8C-8FE8-701EC40BA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765162"/>
              </p:ext>
            </p:extLst>
          </p:nvPr>
        </p:nvGraphicFramePr>
        <p:xfrm>
          <a:off x="8514080" y="2129969"/>
          <a:ext cx="1828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853983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2100791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3037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07179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948AC07-17AD-47F6-BBB7-2BFEBA6AB433}"/>
              </a:ext>
            </a:extLst>
          </p:cNvPr>
          <p:cNvSpPr txBox="1"/>
          <p:nvPr/>
        </p:nvSpPr>
        <p:spPr>
          <a:xfrm>
            <a:off x="8859520" y="4028718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664B7D-6181-4ED9-AD33-2A9B2817B568}"/>
              </a:ext>
            </a:extLst>
          </p:cNvPr>
          <p:cNvSpPr txBox="1"/>
          <p:nvPr/>
        </p:nvSpPr>
        <p:spPr>
          <a:xfrm>
            <a:off x="9733280" y="402871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A6083-1338-47A9-BA72-F50C95E294DD}"/>
              </a:ext>
            </a:extLst>
          </p:cNvPr>
          <p:cNvSpPr txBox="1"/>
          <p:nvPr/>
        </p:nvSpPr>
        <p:spPr>
          <a:xfrm>
            <a:off x="8209280" y="3367534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8BB2AA-7B8D-4AB3-8F71-0880FBC83AC1}"/>
              </a:ext>
            </a:extLst>
          </p:cNvPr>
          <p:cNvSpPr txBox="1"/>
          <p:nvPr/>
        </p:nvSpPr>
        <p:spPr>
          <a:xfrm>
            <a:off x="8209280" y="2443420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BF9B43-DC88-4FB4-8206-2434146079CD}"/>
              </a:ext>
            </a:extLst>
          </p:cNvPr>
          <p:cNvSpPr txBox="1"/>
          <p:nvPr/>
        </p:nvSpPr>
        <p:spPr>
          <a:xfrm>
            <a:off x="10464800" y="3736866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D1E812-BE55-434C-A819-F621CCBCECCE}"/>
              </a:ext>
            </a:extLst>
          </p:cNvPr>
          <p:cNvSpPr txBox="1"/>
          <p:nvPr/>
        </p:nvSpPr>
        <p:spPr>
          <a:xfrm>
            <a:off x="8366760" y="169068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588E6-5DAD-44DD-BC2C-3D6C76AEEA1D}"/>
              </a:ext>
            </a:extLst>
          </p:cNvPr>
          <p:cNvSpPr txBox="1"/>
          <p:nvPr/>
        </p:nvSpPr>
        <p:spPr>
          <a:xfrm>
            <a:off x="6868160" y="4919335"/>
            <a:ext cx="417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3. A stochastic matrix represented as an array. (Yu, 2019).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EC563-7148-46EE-862E-5B361403682D}"/>
              </a:ext>
            </a:extLst>
          </p:cNvPr>
          <p:cNvSpPr/>
          <p:nvPr/>
        </p:nvSpPr>
        <p:spPr>
          <a:xfrm>
            <a:off x="6654800" y="1690688"/>
            <a:ext cx="4384040" cy="31549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1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2086D-F6E0-4A8C-A19B-6A807331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Building an Image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1280-F7E1-45F9-8D9A-A5F499F08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4343400" cy="3795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Building the Markov Chain</a:t>
            </a:r>
          </a:p>
          <a:p>
            <a:pPr marL="0" indent="0">
              <a:buNone/>
            </a:pPr>
            <a:r>
              <a:rPr lang="en-US" sz="2000" dirty="0"/>
              <a:t>Given the current and next pixel: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Find the current bucket (X) and next bucket (Y)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an occurrence at (X, Y)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/>
              <a:t>Markov_chain</a:t>
            </a:r>
            <a:r>
              <a:rPr lang="en-US" sz="2000" dirty="0"/>
              <a:t>[</a:t>
            </a:r>
            <a:r>
              <a:rPr lang="en-US" sz="2000" dirty="0" err="1"/>
              <a:t>current_bucket</a:t>
            </a:r>
            <a:r>
              <a:rPr lang="en-US" sz="2000" dirty="0"/>
              <a:t>][</a:t>
            </a:r>
            <a:r>
              <a:rPr lang="en-US" sz="2000" dirty="0" err="1"/>
              <a:t>next_bucket</a:t>
            </a:r>
            <a:r>
              <a:rPr lang="en-US" sz="2000" dirty="0"/>
              <a:t>]++;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33985F-FA42-443C-B7E7-FFF9F3701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5760" y="2177456"/>
            <a:ext cx="5908040" cy="3795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u="sng" dirty="0"/>
              <a:t>Generating an Image from the Markov Chain</a:t>
            </a:r>
          </a:p>
          <a:p>
            <a:pPr marL="0" indent="0">
              <a:buNone/>
            </a:pPr>
            <a:r>
              <a:rPr lang="en-US" sz="2000" dirty="0"/>
              <a:t>Given your current pixel:</a:t>
            </a:r>
          </a:p>
          <a:p>
            <a:pPr marL="342900" indent="-342900">
              <a:buAutoNum type="arabicPeriod"/>
            </a:pPr>
            <a:r>
              <a:rPr lang="en-US" sz="2000" dirty="0"/>
              <a:t>Find the current bucket (X)</a:t>
            </a:r>
          </a:p>
          <a:p>
            <a:pPr marL="342900" indent="-342900">
              <a:buAutoNum type="arabicPeriod"/>
            </a:pPr>
            <a:r>
              <a:rPr lang="en-US" sz="2000" dirty="0"/>
              <a:t>Get sum occurrences at (X, all Y)</a:t>
            </a:r>
          </a:p>
          <a:p>
            <a:pPr marL="342900" indent="-342900">
              <a:buAutoNum type="arabicPeriod"/>
            </a:pPr>
            <a:r>
              <a:rPr lang="en-US" sz="2000" dirty="0"/>
              <a:t>Roll a number </a:t>
            </a:r>
            <a:r>
              <a:rPr lang="en-US" sz="2000" i="1" dirty="0"/>
              <a:t>k</a:t>
            </a:r>
            <a:r>
              <a:rPr lang="en-US" sz="2000" dirty="0"/>
              <a:t> in range (0, </a:t>
            </a:r>
            <a:r>
              <a:rPr lang="en-US" sz="2000" dirty="0" err="1"/>
              <a:t>sum_occurrences</a:t>
            </a:r>
            <a:r>
              <a:rPr lang="en-US" sz="2000" dirty="0"/>
              <a:t>]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Find the bucket index that corresponds to the </a:t>
            </a:r>
            <a:r>
              <a:rPr lang="en-US" sz="2000" i="1" dirty="0"/>
              <a:t>kth</a:t>
            </a:r>
            <a:r>
              <a:rPr lang="en-US" sz="2000" dirty="0"/>
              <a:t> occurrence, sequentially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This bucket index corresponds to the color of your next pixel</a:t>
            </a:r>
          </a:p>
          <a:p>
            <a:pPr marL="0" indent="0">
              <a:buNone/>
            </a:pPr>
            <a:r>
              <a:rPr lang="en-US" sz="2000" dirty="0"/>
              <a:t>Repeat for </a:t>
            </a:r>
            <a:r>
              <a:rPr lang="en-US" sz="2000" i="1" dirty="0"/>
              <a:t>n </a:t>
            </a:r>
            <a:r>
              <a:rPr lang="en-US" sz="2000" dirty="0"/>
              <a:t>pixels, where the </a:t>
            </a:r>
            <a:r>
              <a:rPr lang="en-US" sz="2000" i="1" dirty="0"/>
              <a:t>next pixel </a:t>
            </a:r>
            <a:r>
              <a:rPr lang="en-US" sz="2000" dirty="0"/>
              <a:t>becomes the </a:t>
            </a:r>
            <a:r>
              <a:rPr lang="en-US" sz="2000" i="1" dirty="0"/>
              <a:t>current pixel </a:t>
            </a:r>
            <a:r>
              <a:rPr lang="en-US" sz="2000" dirty="0"/>
              <a:t>after each iteration.</a:t>
            </a:r>
          </a:p>
        </p:txBody>
      </p:sp>
    </p:spTree>
    <p:extLst>
      <p:ext uri="{BB962C8B-B14F-4D97-AF65-F5344CB8AC3E}">
        <p14:creationId xmlns:p14="http://schemas.microsoft.com/office/powerpoint/2010/main" val="33525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8E265-8595-476D-A72A-776BD63E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9294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44F4F13C-CB9F-49A5-A7C8-4B82DC787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48" y="2034540"/>
            <a:ext cx="5821911" cy="337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grass, outdoor, field, colorful&#10;&#10;Description automatically generated">
            <a:extLst>
              <a:ext uri="{FF2B5EF4-FFF2-40B4-BE49-F238E27FC236}">
                <a16:creationId xmlns:a16="http://schemas.microsoft.com/office/drawing/2014/main" id="{BAE3CB48-04F6-4FA9-865F-997E2E26B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1" y="2016023"/>
            <a:ext cx="5084917" cy="33890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46E13-0699-4CD3-8BFD-D43A5F2E30F3}"/>
              </a:ext>
            </a:extLst>
          </p:cNvPr>
          <p:cNvSpPr txBox="1">
            <a:spLocks/>
          </p:cNvSpPr>
          <p:nvPr/>
        </p:nvSpPr>
        <p:spPr>
          <a:xfrm>
            <a:off x="714693" y="892020"/>
            <a:ext cx="4090987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Falcon Heavy Booster Landing, </a:t>
            </a:r>
            <a:r>
              <a:rPr lang="en-US" sz="2400" b="1" dirty="0" err="1"/>
              <a:t>Recolorized</a:t>
            </a:r>
            <a:r>
              <a:rPr lang="en-US" sz="2400" b="1" dirty="0"/>
              <a:t> (2018)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2C4274-3BB6-4179-B8DF-D8BC9637ECF4}"/>
              </a:ext>
            </a:extLst>
          </p:cNvPr>
          <p:cNvSpPr txBox="1">
            <a:spLocks/>
          </p:cNvSpPr>
          <p:nvPr/>
        </p:nvSpPr>
        <p:spPr>
          <a:xfrm>
            <a:off x="5986548" y="910280"/>
            <a:ext cx="5183188" cy="4829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Order Markov Chain 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8CC9C-3953-491E-80C0-6A7C29C54DCD}"/>
              </a:ext>
            </a:extLst>
          </p:cNvPr>
          <p:cNvSpPr/>
          <p:nvPr/>
        </p:nvSpPr>
        <p:spPr>
          <a:xfrm>
            <a:off x="515621" y="553222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SpaceX, (Feb 2018). Modified Oct 2018 by my 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Noisy</a:t>
            </a:r>
            <a:r>
              <a:rPr lang="en-US" sz="12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program.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9C16F3-B4E7-4F65-B0B9-F7CB6A266E78}"/>
              </a:ext>
            </a:extLst>
          </p:cNvPr>
          <p:cNvSpPr/>
          <p:nvPr/>
        </p:nvSpPr>
        <p:spPr>
          <a:xfrm>
            <a:off x="5986548" y="553510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Untitled, (Yu 2019).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138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3F44B-1A7F-478A-9EF2-E436E1FB5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693" y="892020"/>
            <a:ext cx="4355148" cy="823912"/>
          </a:xfrm>
        </p:spPr>
        <p:txBody>
          <a:bodyPr/>
          <a:lstStyle/>
          <a:p>
            <a:r>
              <a:rPr lang="en-US" dirty="0"/>
              <a:t>Sunflower Data Set from Caltech (85 Images)</a:t>
            </a:r>
          </a:p>
        </p:txBody>
      </p:sp>
      <p:pic>
        <p:nvPicPr>
          <p:cNvPr id="7170" name="Picture 2" descr="Sunflower with a palette size of 10.">
            <a:extLst>
              <a:ext uri="{FF2B5EF4-FFF2-40B4-BE49-F238E27FC236}">
                <a16:creationId xmlns:a16="http://schemas.microsoft.com/office/drawing/2014/main" id="{94E45039-8DB0-48E8-AA33-08C3CFE1F04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050" y="1704998"/>
            <a:ext cx="5276227" cy="34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B5E6C-3877-40BA-9BA6-DDEF8435B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4119" y="892020"/>
            <a:ext cx="5183188" cy="482919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Markov Chain Result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DD20E5B-539F-49CA-BC56-2FF365BBB8BE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3" y="1704998"/>
            <a:ext cx="5304100" cy="34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418362-E88B-481C-B1F9-DBDB096D2B37}"/>
              </a:ext>
            </a:extLst>
          </p:cNvPr>
          <p:cNvSpPr/>
          <p:nvPr/>
        </p:nvSpPr>
        <p:spPr>
          <a:xfrm>
            <a:off x="601237" y="513498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L. Fei-Fei, R. Fergus and P.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Perona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Learning generative visual models</a:t>
            </a:r>
            <a:br>
              <a:rPr lang="en-US" sz="1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few training examples: an incremental Bayesian approach tested on</a:t>
            </a:r>
            <a:br>
              <a:rPr lang="en-US" sz="1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101 object categories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IEEE. CVPR 2004, Workshop on Generative-Model</a:t>
            </a:r>
            <a:br>
              <a:rPr lang="en-US" sz="1200" dirty="0"/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Based Vision. 2004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D58219-6B7E-460C-8162-B9C6AB0F5A59}"/>
              </a:ext>
            </a:extLst>
          </p:cNvPr>
          <p:cNvSpPr/>
          <p:nvPr/>
        </p:nvSpPr>
        <p:spPr>
          <a:xfrm>
            <a:off x="6339838" y="518804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Untitled, (Yu 2019).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763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0536A8-1ECF-4A00-8E57-A104F40A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Results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0C7F4925-C852-4726-8323-02AAF6668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9920"/>
            <a:ext cx="10515600" cy="47548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Limitations:</a:t>
            </a:r>
          </a:p>
          <a:p>
            <a:r>
              <a:rPr lang="en-US" sz="2000" dirty="0"/>
              <a:t>Lack of output complexity</a:t>
            </a:r>
          </a:p>
          <a:p>
            <a:pPr lvl="1"/>
            <a:r>
              <a:rPr lang="en-US" sz="2000" dirty="0"/>
              <a:t>Requires higher order Markov Chains</a:t>
            </a:r>
          </a:p>
          <a:p>
            <a:r>
              <a:rPr lang="en-US" sz="2000" dirty="0"/>
              <a:t>Data structure sparseness</a:t>
            </a:r>
          </a:p>
          <a:p>
            <a:pPr lvl="1"/>
            <a:r>
              <a:rPr lang="en-US" sz="2000" dirty="0"/>
              <a:t>Majority of the matrix has no occurrences</a:t>
            </a:r>
          </a:p>
          <a:p>
            <a:pPr lvl="2"/>
            <a:r>
              <a:rPr lang="en-US" dirty="0"/>
              <a:t>More so on higher order Markov Chains</a:t>
            </a:r>
          </a:p>
          <a:p>
            <a:r>
              <a:rPr lang="en-US" sz="2000" dirty="0"/>
              <a:t>Data structure space complexity</a:t>
            </a:r>
          </a:p>
          <a:p>
            <a:pPr lvl="1"/>
            <a:r>
              <a:rPr lang="en-US" sz="2000" dirty="0"/>
              <a:t>O(</a:t>
            </a:r>
            <a:r>
              <a:rPr lang="en-US" sz="2000" dirty="0" err="1"/>
              <a:t>n^k</a:t>
            </a:r>
            <a:r>
              <a:rPr lang="en-US" sz="2000" dirty="0"/>
              <a:t>), n – number of colors, k – order (how many inputs)</a:t>
            </a:r>
          </a:p>
          <a:p>
            <a:r>
              <a:rPr lang="en-US" sz="2000" dirty="0"/>
              <a:t>Currently only works on (X, Y, Z) point types - (R, G, B)</a:t>
            </a:r>
          </a:p>
        </p:txBody>
      </p:sp>
    </p:spTree>
    <p:extLst>
      <p:ext uri="{BB962C8B-B14F-4D97-AF65-F5344CB8AC3E}">
        <p14:creationId xmlns:p14="http://schemas.microsoft.com/office/powerpoint/2010/main" val="3494670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BF24C-4BC0-451E-862C-85A41251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0" y="365125"/>
            <a:ext cx="6620932" cy="1325563"/>
          </a:xfrm>
        </p:spPr>
        <p:txBody>
          <a:bodyPr>
            <a:normAutofit/>
          </a:bodyPr>
          <a:lstStyle/>
          <a:p>
            <a:r>
              <a:rPr lang="en-US" dirty="0"/>
              <a:t>Further Research and Extension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386A3C3-5085-466D-8FB3-A7B611B12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 r="2" b="13686"/>
          <a:stretch/>
        </p:blipFill>
        <p:spPr bwMode="auto">
          <a:xfrm>
            <a:off x="344455" y="548640"/>
            <a:ext cx="4485161" cy="584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95016B-38B4-4393-B9A7-16EBC8E1B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0" y="2022601"/>
            <a:ext cx="6488852" cy="4154361"/>
          </a:xfrm>
        </p:spPr>
        <p:txBody>
          <a:bodyPr>
            <a:normAutofit/>
          </a:bodyPr>
          <a:lstStyle/>
          <a:p>
            <a:r>
              <a:rPr lang="en-US" sz="2400" dirty="0"/>
              <a:t>Iterative function optimization</a:t>
            </a:r>
          </a:p>
          <a:p>
            <a:pPr lvl="1"/>
            <a:r>
              <a:rPr lang="en-US" sz="2000" dirty="0"/>
              <a:t>Hundreds of seconds to tens of seconds</a:t>
            </a:r>
          </a:p>
          <a:p>
            <a:r>
              <a:rPr lang="en-US" sz="2400" dirty="0"/>
              <a:t>Higher order Markov Chains</a:t>
            </a:r>
          </a:p>
          <a:p>
            <a:r>
              <a:rPr lang="en-US" sz="2400" dirty="0"/>
              <a:t>Moving from N-dimensional array to vectors</a:t>
            </a:r>
          </a:p>
          <a:p>
            <a:pPr lvl="1"/>
            <a:r>
              <a:rPr lang="en-US" sz="2000" dirty="0"/>
              <a:t>Accommodating higher-dimensionality sparseness</a:t>
            </a:r>
          </a:p>
          <a:p>
            <a:r>
              <a:rPr lang="en-US" sz="2400" dirty="0"/>
              <a:t>Generifying functions for Datapoint types</a:t>
            </a:r>
          </a:p>
          <a:p>
            <a:pPr lvl="1"/>
            <a:r>
              <a:rPr lang="en-US" sz="2000" dirty="0"/>
              <a:t>Images</a:t>
            </a:r>
          </a:p>
          <a:p>
            <a:pPr lvl="1"/>
            <a:r>
              <a:rPr lang="en-US" sz="2000" dirty="0"/>
              <a:t>Sound</a:t>
            </a:r>
          </a:p>
          <a:p>
            <a:pPr lvl="1"/>
            <a:r>
              <a:rPr lang="en-US" sz="2000" dirty="0"/>
              <a:t>Words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1037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D2948-C9F4-45A3-8ACC-ADE5EEB0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A659C-29E7-452A-A69C-A60AC8740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US" sz="2000">
                <a:latin typeface="+mj-lt"/>
              </a:rPr>
              <a:t>Jaiswal, S. (2018, May 1). Python Markov Chains Beginner Tutorial. Retrieved October 8, 2019, from </a:t>
            </a:r>
            <a:r>
              <a:rPr lang="en-US" sz="2000">
                <a:latin typeface="+mj-lt"/>
                <a:hlinkClick r:id="rId2"/>
              </a:rPr>
              <a:t>https://www.datacamp.com/community/tutorials/markov-chains-python-tutorial</a:t>
            </a:r>
            <a:r>
              <a:rPr lang="en-US" sz="2000">
                <a:latin typeface="+mj-lt"/>
              </a:rPr>
              <a:t>.</a:t>
            </a:r>
          </a:p>
          <a:p>
            <a:r>
              <a:rPr lang="en-US" sz="2000">
                <a:latin typeface="+mj-lt"/>
              </a:rPr>
              <a:t>What is the RGB color space? (n.d.). Retrieved October 9, 2019, from https://www.baslerweb.com/en/sales-support/knowledge-base/frequently-asked-questions/what-is-the-rgb-color-space/15179/.</a:t>
            </a:r>
          </a:p>
          <a:p>
            <a:r>
              <a:rPr lang="en-US" sz="2000" b="0" i="0">
                <a:effectLst/>
                <a:latin typeface="+mj-lt"/>
              </a:rPr>
              <a:t>L. Fei-Fei, R. Fergus and P. Perona.</a:t>
            </a:r>
            <a:r>
              <a:rPr lang="en-US" sz="2000" b="0" i="1">
                <a:effectLst/>
                <a:latin typeface="+mj-lt"/>
              </a:rPr>
              <a:t> Learning generative visual models</a:t>
            </a:r>
            <a:br>
              <a:rPr lang="en-US" sz="2000" b="0" i="1">
                <a:effectLst/>
                <a:latin typeface="+mj-lt"/>
              </a:rPr>
            </a:br>
            <a:r>
              <a:rPr lang="en-US" sz="2000" b="0" i="1">
                <a:effectLst/>
                <a:latin typeface="+mj-lt"/>
              </a:rPr>
              <a:t>from few training examples: an incremental Bayesian approach tested on</a:t>
            </a:r>
            <a:br>
              <a:rPr lang="en-US" sz="2000" b="0" i="1">
                <a:effectLst/>
                <a:latin typeface="+mj-lt"/>
              </a:rPr>
            </a:br>
            <a:r>
              <a:rPr lang="en-US" sz="2000" b="0" i="1">
                <a:effectLst/>
                <a:latin typeface="+mj-lt"/>
              </a:rPr>
              <a:t>101 object categories</a:t>
            </a:r>
            <a:r>
              <a:rPr lang="en-US" sz="2000" b="0" i="0">
                <a:effectLst/>
                <a:latin typeface="+mj-lt"/>
              </a:rPr>
              <a:t>. IEEE. CVPR 2004, Workshop on Generative-Model</a:t>
            </a:r>
            <a:br>
              <a:rPr lang="en-US" sz="2000">
                <a:latin typeface="+mj-lt"/>
              </a:rPr>
            </a:br>
            <a:r>
              <a:rPr lang="en-US" sz="2000" b="0" i="0">
                <a:effectLst/>
                <a:latin typeface="+mj-lt"/>
              </a:rPr>
              <a:t>Based Vision. 2004</a:t>
            </a:r>
          </a:p>
          <a:p>
            <a:r>
              <a:rPr lang="en-US" sz="2000">
                <a:latin typeface="+mj-lt"/>
              </a:rPr>
              <a:t>Anderson, W. (2017, May 10). Using Machine Learning to Make Art. Retrieved October 8, 2019, from https://magenta.as/using-machine-learning-to-make-art-84df7d3bb911.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5220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53E84-F131-4406-B152-82D90F1A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004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C1E2B4-C64A-437F-963B-BFFEB3EE99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382531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409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9BD16-FBBC-4B5F-BF11-576998D6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Outline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DBE491-890B-4086-9F0D-08609B024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Brief Context</a:t>
            </a:r>
          </a:p>
          <a:p>
            <a:r>
              <a:rPr lang="en-US" sz="2400" dirty="0"/>
              <a:t>What are Markov Chains?</a:t>
            </a:r>
          </a:p>
          <a:p>
            <a:r>
              <a:rPr lang="en-US" sz="2400" dirty="0"/>
              <a:t>Problem Layout</a:t>
            </a:r>
          </a:p>
          <a:p>
            <a:r>
              <a:rPr lang="en-US" sz="2400" dirty="0"/>
              <a:t>Building an Image Generator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Further Research and Extension</a:t>
            </a:r>
          </a:p>
        </p:txBody>
      </p:sp>
    </p:spTree>
    <p:extLst>
      <p:ext uri="{BB962C8B-B14F-4D97-AF65-F5344CB8AC3E}">
        <p14:creationId xmlns:p14="http://schemas.microsoft.com/office/powerpoint/2010/main" val="263691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5F149-04E5-4489-A8BF-A3D518FE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 Brief Context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880B1A-7980-4195-ACBF-26A1429A1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r="-3" b="-3"/>
          <a:stretch/>
        </p:blipFill>
        <p:spPr bwMode="auto"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F74859-DDD5-40A0-8631-5BE36450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257006"/>
            <a:ext cx="5390226" cy="2343989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Motivations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 create Generative Art as a hobby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Stochastic Processes in M340L (Random Walks)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Recent use of ML to generate realistic art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Timeline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January – May 2019 and ongoing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84DE47-A1A9-4D15-BB19-87309EBCDF80}"/>
              </a:ext>
            </a:extLst>
          </p:cNvPr>
          <p:cNvSpPr/>
          <p:nvPr/>
        </p:nvSpPr>
        <p:spPr>
          <a:xfrm>
            <a:off x="5614877" y="5509304"/>
            <a:ext cx="5934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</a:rPr>
              <a:t>How can I use probability to generate images?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9560D1-C37E-43E9-AC6E-1009BEECB880}"/>
              </a:ext>
            </a:extLst>
          </p:cNvPr>
          <p:cNvSpPr txBox="1"/>
          <p:nvPr/>
        </p:nvSpPr>
        <p:spPr>
          <a:xfrm>
            <a:off x="5614876" y="4924529"/>
            <a:ext cx="4303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+mj-lt"/>
              </a:rPr>
              <a:t>Problem Statement: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E36CB-18E8-4FBF-8398-794342EE8376}"/>
              </a:ext>
            </a:extLst>
          </p:cNvPr>
          <p:cNvSpPr txBox="1"/>
          <p:nvPr/>
        </p:nvSpPr>
        <p:spPr>
          <a:xfrm>
            <a:off x="0" y="6308193"/>
            <a:ext cx="2326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Untitled. (Yu, 2018).</a:t>
            </a:r>
          </a:p>
        </p:txBody>
      </p:sp>
    </p:spTree>
    <p:extLst>
      <p:ext uri="{BB962C8B-B14F-4D97-AF65-F5344CB8AC3E}">
        <p14:creationId xmlns:p14="http://schemas.microsoft.com/office/powerpoint/2010/main" val="259079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F305D-E525-44CF-A8C3-56F8F6F0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Markov Chains?</a:t>
            </a:r>
          </a:p>
        </p:txBody>
      </p:sp>
      <p:pic>
        <p:nvPicPr>
          <p:cNvPr id="1026" name="Picture 2" descr="Image result for markov state model">
            <a:extLst>
              <a:ext uri="{FF2B5EF4-FFF2-40B4-BE49-F238E27FC236}">
                <a16:creationId xmlns:a16="http://schemas.microsoft.com/office/drawing/2014/main" id="{ED8FB425-EB64-4803-96B8-8637CDB63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86" y="520322"/>
            <a:ext cx="3662730" cy="270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C0C217-A148-43F5-B57E-C953674E6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662"/>
          <a:stretch/>
        </p:blipFill>
        <p:spPr>
          <a:xfrm>
            <a:off x="481886" y="3728963"/>
            <a:ext cx="3662730" cy="25107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32FEC-FFF3-4736-BB11-200DBC2ED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 probabilistic model of the world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Similar to Moore finite state machines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Used with big data sets to predict outcomes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Applications include: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PageRank (Google)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National Novel Generation Month (</a:t>
            </a:r>
            <a:r>
              <a:rPr lang="en-US" sz="2000" dirty="0" err="1">
                <a:solidFill>
                  <a:srgbClr val="FFFFFF"/>
                </a:solidFill>
              </a:rPr>
              <a:t>NaNoGenMo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Procedural Game Generation (Mario Bros.)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D8326-26C0-4E8C-AD60-93718FCD28C1}"/>
              </a:ext>
            </a:extLst>
          </p:cNvPr>
          <p:cNvSpPr txBox="1"/>
          <p:nvPr/>
        </p:nvSpPr>
        <p:spPr>
          <a:xfrm>
            <a:off x="599440" y="3226044"/>
            <a:ext cx="341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1. Markov Chain depicted as a state diagram. (Jaiswal, 2018).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F5001-7AB1-4A8F-8423-EA4DDD7B81DC}"/>
              </a:ext>
            </a:extLst>
          </p:cNvPr>
          <p:cNvSpPr txBox="1"/>
          <p:nvPr/>
        </p:nvSpPr>
        <p:spPr>
          <a:xfrm>
            <a:off x="599440" y="6162598"/>
            <a:ext cx="341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2. Construction of a Markov Chain from two phrases. (Yu, 2019).</a:t>
            </a:r>
          </a:p>
        </p:txBody>
      </p:sp>
    </p:spTree>
    <p:extLst>
      <p:ext uri="{BB962C8B-B14F-4D97-AF65-F5344CB8AC3E}">
        <p14:creationId xmlns:p14="http://schemas.microsoft.com/office/powerpoint/2010/main" val="188974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C0200-E3A4-4B66-BFF2-DA3B91104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Problem Layout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0D142E4-987B-4DD9-BD0C-00FEAB1A3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123067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9129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A369-9CE0-4B91-A2D2-D973D206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Building an Image Generator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DB61C-9DC7-4352-89F5-104C74E64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3720" cy="40976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Requirements:</a:t>
            </a:r>
          </a:p>
          <a:p>
            <a:r>
              <a:rPr lang="en-US" sz="2400" dirty="0"/>
              <a:t>RGB Pixel data of each image</a:t>
            </a:r>
          </a:p>
          <a:p>
            <a:pPr lvl="1"/>
            <a:r>
              <a:rPr lang="en-US" sz="2000" dirty="0"/>
              <a:t>Easy to get</a:t>
            </a:r>
          </a:p>
          <a:p>
            <a:pPr lvl="1"/>
            <a:r>
              <a:rPr lang="en-US" sz="2000" dirty="0"/>
              <a:t>Fits well in the space</a:t>
            </a:r>
          </a:p>
          <a:p>
            <a:r>
              <a:rPr lang="en-US" sz="2400" dirty="0"/>
              <a:t>2-dimensional array structure</a:t>
            </a:r>
          </a:p>
          <a:p>
            <a:pPr lvl="1"/>
            <a:r>
              <a:rPr lang="en-US" sz="2000" dirty="0"/>
              <a:t>X: current state</a:t>
            </a:r>
          </a:p>
          <a:p>
            <a:pPr lvl="1"/>
            <a:r>
              <a:rPr lang="en-US" sz="2000" dirty="0"/>
              <a:t>Y: next state</a:t>
            </a:r>
          </a:p>
          <a:p>
            <a:pPr lvl="1"/>
            <a:r>
              <a:rPr lang="en-US" sz="2000" dirty="0"/>
              <a:t>Matrix[X][Y] : probability of going from X to Y</a:t>
            </a:r>
          </a:p>
          <a:p>
            <a:r>
              <a:rPr lang="en-US" sz="2400" dirty="0"/>
              <a:t>Functions:</a:t>
            </a:r>
          </a:p>
          <a:p>
            <a:pPr lvl="1"/>
            <a:r>
              <a:rPr lang="en-US" sz="2000" dirty="0"/>
              <a:t>Building the Markov Chain</a:t>
            </a:r>
          </a:p>
          <a:p>
            <a:pPr lvl="1"/>
            <a:r>
              <a:rPr lang="en-US" sz="2000" dirty="0"/>
              <a:t>Getting the next state from the Markov Chain</a:t>
            </a:r>
          </a:p>
          <a:p>
            <a:pPr lvl="1"/>
            <a:endParaRPr lang="en-US" dirty="0"/>
          </a:p>
          <a:p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C1A553-ADEC-453C-B085-76A09843654C}"/>
              </a:ext>
            </a:extLst>
          </p:cNvPr>
          <p:cNvSpPr txBox="1"/>
          <p:nvPr/>
        </p:nvSpPr>
        <p:spPr>
          <a:xfrm>
            <a:off x="8514080" y="4476314"/>
            <a:ext cx="22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of current pixel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8A1C1E-6653-47A3-BFCD-ED88880D3477}"/>
              </a:ext>
            </a:extLst>
          </p:cNvPr>
          <p:cNvSpPr txBox="1"/>
          <p:nvPr/>
        </p:nvSpPr>
        <p:spPr>
          <a:xfrm>
            <a:off x="6654800" y="2721203"/>
            <a:ext cx="141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next pixel</a:t>
            </a:r>
          </a:p>
        </p:txBody>
      </p:sp>
      <p:graphicFrame>
        <p:nvGraphicFramePr>
          <p:cNvPr id="31" name="Table 11">
            <a:extLst>
              <a:ext uri="{FF2B5EF4-FFF2-40B4-BE49-F238E27FC236}">
                <a16:creationId xmlns:a16="http://schemas.microsoft.com/office/drawing/2014/main" id="{6C41C90E-A3C1-4557-A3DC-30B47C3FC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69594"/>
              </p:ext>
            </p:extLst>
          </p:nvPr>
        </p:nvGraphicFramePr>
        <p:xfrm>
          <a:off x="8514080" y="2129969"/>
          <a:ext cx="1828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853983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2100791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30370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07179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BE37662-80AC-40F3-9E71-73F1713E52D5}"/>
              </a:ext>
            </a:extLst>
          </p:cNvPr>
          <p:cNvSpPr txBox="1"/>
          <p:nvPr/>
        </p:nvSpPr>
        <p:spPr>
          <a:xfrm>
            <a:off x="8859520" y="4028718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802364-18FA-4B6A-8136-0F644D00910E}"/>
              </a:ext>
            </a:extLst>
          </p:cNvPr>
          <p:cNvSpPr txBox="1"/>
          <p:nvPr/>
        </p:nvSpPr>
        <p:spPr>
          <a:xfrm>
            <a:off x="9733280" y="402871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AD5F4-A839-4F52-AFE9-32A8D872F74C}"/>
              </a:ext>
            </a:extLst>
          </p:cNvPr>
          <p:cNvSpPr txBox="1"/>
          <p:nvPr/>
        </p:nvSpPr>
        <p:spPr>
          <a:xfrm>
            <a:off x="8209280" y="3367534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F50648-489D-41AC-9F6C-8E0490D8AC26}"/>
              </a:ext>
            </a:extLst>
          </p:cNvPr>
          <p:cNvSpPr txBox="1"/>
          <p:nvPr/>
        </p:nvSpPr>
        <p:spPr>
          <a:xfrm>
            <a:off x="8209280" y="2443420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7B8FAA-E646-4593-9A9C-5961D0958DC2}"/>
              </a:ext>
            </a:extLst>
          </p:cNvPr>
          <p:cNvSpPr txBox="1"/>
          <p:nvPr/>
        </p:nvSpPr>
        <p:spPr>
          <a:xfrm>
            <a:off x="10464800" y="3736866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711120-7E4D-42B5-A44A-E720511A516F}"/>
              </a:ext>
            </a:extLst>
          </p:cNvPr>
          <p:cNvSpPr txBox="1"/>
          <p:nvPr/>
        </p:nvSpPr>
        <p:spPr>
          <a:xfrm>
            <a:off x="8366760" y="1690688"/>
            <a:ext cx="29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7FA7D2-4EF0-4E4D-B64A-BAFAEB1537A8}"/>
              </a:ext>
            </a:extLst>
          </p:cNvPr>
          <p:cNvSpPr txBox="1"/>
          <p:nvPr/>
        </p:nvSpPr>
        <p:spPr>
          <a:xfrm>
            <a:off x="7167880" y="4919335"/>
            <a:ext cx="387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3. A stochastic matrix represented as an array. (Yu, 2019).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7E7EC2-354A-437D-8FE7-34A863F9B799}"/>
              </a:ext>
            </a:extLst>
          </p:cNvPr>
          <p:cNvSpPr/>
          <p:nvPr/>
        </p:nvSpPr>
        <p:spPr>
          <a:xfrm>
            <a:off x="6654800" y="1690688"/>
            <a:ext cx="4384040" cy="31549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1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9864-8019-4BE2-8787-731520E5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an Image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EFC03-D67F-4215-A448-0C66BE5E5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What does a pixel consist of?</a:t>
            </a:r>
          </a:p>
          <a:p>
            <a:pPr lvl="1"/>
            <a:r>
              <a:rPr lang="en-US" sz="2000" dirty="0"/>
              <a:t>Red, Green, Blue (RGB) color data</a:t>
            </a:r>
          </a:p>
          <a:p>
            <a:pPr lvl="2"/>
            <a:r>
              <a:rPr lang="en-US" dirty="0"/>
              <a:t>Each part ranges from 0-255</a:t>
            </a:r>
          </a:p>
          <a:p>
            <a:pPr lvl="1"/>
            <a:r>
              <a:rPr lang="en-US" sz="2000" dirty="0"/>
              <a:t>256 ^ 3 &gt; 10 million possible colors for the X axis alone </a:t>
            </a:r>
          </a:p>
          <a:p>
            <a:pPr lvl="2"/>
            <a:r>
              <a:rPr lang="en-US" dirty="0"/>
              <a:t>That’s a lot!</a:t>
            </a:r>
          </a:p>
          <a:p>
            <a:r>
              <a:rPr lang="en-US" sz="2000"/>
              <a:t>Need to reduce the color space</a:t>
            </a:r>
          </a:p>
          <a:p>
            <a:pPr lvl="1"/>
            <a:r>
              <a:rPr lang="en-US" sz="2000" dirty="0"/>
              <a:t>Color Quantization</a:t>
            </a:r>
          </a:p>
          <a:p>
            <a:pPr lvl="1"/>
            <a:endParaRPr lang="en-US" sz="2000"/>
          </a:p>
        </p:txBody>
      </p:sp>
      <p:pic>
        <p:nvPicPr>
          <p:cNvPr id="4098" name="Picture 2" descr="Image result for rgb color space">
            <a:extLst>
              <a:ext uri="{FF2B5EF4-FFF2-40B4-BE49-F238E27FC236}">
                <a16:creationId xmlns:a16="http://schemas.microsoft.com/office/drawing/2014/main" id="{742753DE-BDCE-4880-AB83-4F41E23F3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" b="-215"/>
          <a:stretch/>
        </p:blipFill>
        <p:spPr bwMode="auto">
          <a:xfrm>
            <a:off x="5963920" y="1690688"/>
            <a:ext cx="4780280" cy="373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F711E-B498-4A57-AE8B-F317E7CEA73F}"/>
              </a:ext>
            </a:extLst>
          </p:cNvPr>
          <p:cNvSpPr txBox="1"/>
          <p:nvPr/>
        </p:nvSpPr>
        <p:spPr>
          <a:xfrm>
            <a:off x="6455156" y="5540940"/>
            <a:ext cx="3797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4. RGB Color Space. (Basler, n.d.)</a:t>
            </a:r>
          </a:p>
        </p:txBody>
      </p:sp>
    </p:spTree>
    <p:extLst>
      <p:ext uri="{BB962C8B-B14F-4D97-AF65-F5344CB8AC3E}">
        <p14:creationId xmlns:p14="http://schemas.microsoft.com/office/powerpoint/2010/main" val="376012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13E0-C277-4271-A52B-9DD84DDC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Image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55E3-EA53-485D-89E2-D86BD181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Color Quantization</a:t>
            </a:r>
          </a:p>
          <a:p>
            <a:pPr lvl="1"/>
            <a:r>
              <a:rPr lang="en-US" sz="2000" dirty="0"/>
              <a:t>Reducing the color space</a:t>
            </a:r>
          </a:p>
          <a:p>
            <a:r>
              <a:rPr lang="en-US" sz="2400" dirty="0"/>
              <a:t>Modified bucket sort</a:t>
            </a:r>
          </a:p>
          <a:p>
            <a:pPr lvl="1"/>
            <a:r>
              <a:rPr lang="en-US" sz="2000" dirty="0"/>
              <a:t>Each bucket has a capacity and bounding space (RGB)</a:t>
            </a:r>
          </a:p>
          <a:p>
            <a:pPr lvl="1"/>
            <a:r>
              <a:rPr lang="en-US" sz="2000" dirty="0"/>
              <a:t>If a bucket is full, split it in half</a:t>
            </a:r>
          </a:p>
          <a:p>
            <a:pPr lvl="2"/>
            <a:r>
              <a:rPr lang="en-US" dirty="0"/>
              <a:t>Median cut algorithm along the longest axis</a:t>
            </a:r>
          </a:p>
          <a:p>
            <a:pPr lvl="1"/>
            <a:r>
              <a:rPr lang="en-US" sz="2000" dirty="0"/>
              <a:t>Ability to merge buckets</a:t>
            </a:r>
          </a:p>
          <a:p>
            <a:r>
              <a:rPr lang="en-US" sz="2400" dirty="0"/>
              <a:t>Can achieve order of 10 states instead of 10 million states</a:t>
            </a:r>
          </a:p>
          <a:p>
            <a:pPr lvl="1"/>
            <a:endParaRPr lang="en-US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F1BF9-7A43-4E63-AB44-4061763F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0" y="1413304"/>
            <a:ext cx="5381306" cy="3853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05A6C8-0091-46EA-A1C4-E2E10EB33206}"/>
              </a:ext>
            </a:extLst>
          </p:cNvPr>
          <p:cNvSpPr txBox="1"/>
          <p:nvPr/>
        </p:nvSpPr>
        <p:spPr>
          <a:xfrm>
            <a:off x="7354171" y="5266481"/>
            <a:ext cx="3596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 5. Sunflowers at different color depths. (Fei </a:t>
            </a:r>
            <a:r>
              <a:rPr lang="en-US" sz="1200" i="1" dirty="0" err="1"/>
              <a:t>Fei</a:t>
            </a:r>
            <a:r>
              <a:rPr lang="en-US" sz="1200" i="1" dirty="0"/>
              <a:t>, 2004, modified 2019 by Matthew Yu).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19394E-E4E4-4516-A03C-64D11706BDBF}"/>
              </a:ext>
            </a:extLst>
          </p:cNvPr>
          <p:cNvSpPr/>
          <p:nvPr/>
        </p:nvSpPr>
        <p:spPr>
          <a:xfrm>
            <a:off x="7101840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Top: (Left) original, (Right) 20 colors,</a:t>
            </a:r>
          </a:p>
          <a:p>
            <a:r>
              <a:rPr lang="en-US" i="1" dirty="0"/>
              <a:t>Bottom: (Left) 47 colors, (Right) 93 colors</a:t>
            </a:r>
          </a:p>
        </p:txBody>
      </p:sp>
    </p:spTree>
    <p:extLst>
      <p:ext uri="{BB962C8B-B14F-4D97-AF65-F5344CB8AC3E}">
        <p14:creationId xmlns:p14="http://schemas.microsoft.com/office/powerpoint/2010/main" val="303233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1092</Words>
  <Application>Microsoft Office PowerPoint</Application>
  <PresentationFormat>Widescreen</PresentationFormat>
  <Paragraphs>194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Markov Chain Image Generation</vt:lpstr>
      <vt:lpstr>About Me</vt:lpstr>
      <vt:lpstr>Outline</vt:lpstr>
      <vt:lpstr>A Brief Context</vt:lpstr>
      <vt:lpstr>What are Markov Chains?</vt:lpstr>
      <vt:lpstr>Problem Layout</vt:lpstr>
      <vt:lpstr>Building an Image Generator</vt:lpstr>
      <vt:lpstr>Building an Image Generator</vt:lpstr>
      <vt:lpstr>Building an Image Generator</vt:lpstr>
      <vt:lpstr>Building an Image Generator</vt:lpstr>
      <vt:lpstr>Building an Image Generator</vt:lpstr>
      <vt:lpstr>Results</vt:lpstr>
      <vt:lpstr>PowerPoint Presentation</vt:lpstr>
      <vt:lpstr>PowerPoint Presentation</vt:lpstr>
      <vt:lpstr>Results</vt:lpstr>
      <vt:lpstr>Further Research and Extension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Chain Image Generation</dc:title>
  <dc:creator>Yu, Matthew J</dc:creator>
  <cp:lastModifiedBy>Yu, Matthew J</cp:lastModifiedBy>
  <cp:revision>14</cp:revision>
  <dcterms:created xsi:type="dcterms:W3CDTF">2019-10-10T13:24:07Z</dcterms:created>
  <dcterms:modified xsi:type="dcterms:W3CDTF">2019-10-10T20:05:15Z</dcterms:modified>
</cp:coreProperties>
</file>